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47"/>
  </p:notesMasterIdLst>
  <p:sldIdLst>
    <p:sldId id="268" r:id="rId2"/>
    <p:sldId id="259" r:id="rId3"/>
    <p:sldId id="261" r:id="rId4"/>
    <p:sldId id="262" r:id="rId5"/>
    <p:sldId id="260" r:id="rId6"/>
    <p:sldId id="263" r:id="rId7"/>
    <p:sldId id="264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9" r:id="rId28"/>
    <p:sldId id="290" r:id="rId29"/>
    <p:sldId id="297" r:id="rId30"/>
    <p:sldId id="309" r:id="rId31"/>
    <p:sldId id="298" r:id="rId32"/>
    <p:sldId id="299" r:id="rId33"/>
    <p:sldId id="300" r:id="rId34"/>
    <p:sldId id="301" r:id="rId35"/>
    <p:sldId id="295" r:id="rId36"/>
    <p:sldId id="302" r:id="rId37"/>
    <p:sldId id="303" r:id="rId38"/>
    <p:sldId id="304" r:id="rId39"/>
    <p:sldId id="305" r:id="rId40"/>
    <p:sldId id="308" r:id="rId41"/>
    <p:sldId id="310" r:id="rId42"/>
    <p:sldId id="312" r:id="rId43"/>
    <p:sldId id="315" r:id="rId44"/>
    <p:sldId id="313" r:id="rId45"/>
    <p:sldId id="314" r:id="rId46"/>
  </p:sldIdLst>
  <p:sldSz cx="13444538" cy="7562850"/>
  <p:notesSz cx="6858000" cy="9144000"/>
  <p:embeddedFontLst>
    <p:embeddedFont>
      <p:font typeface="Candal" panose="020B0604020202020204" charset="0"/>
      <p:regular r:id="rId48"/>
    </p:embeddedFont>
    <p:embeddedFont>
      <p:font typeface="Hind" panose="02000000000000000000" pitchFamily="2" charset="0"/>
      <p:regular r:id="rId49"/>
      <p:bold r:id="rId50"/>
    </p:embeddedFont>
    <p:embeddedFont>
      <p:font typeface="Lana" panose="00000500000000000000" pitchFamily="2" charset="-34"/>
      <p:regular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  <a:srgbClr val="FF0066"/>
    <a:srgbClr val="FF6600"/>
    <a:srgbClr val="336600"/>
    <a:srgbClr val="990033"/>
    <a:srgbClr val="CC6600"/>
    <a:srgbClr val="660066"/>
    <a:srgbClr val="33CCCC"/>
    <a:srgbClr val="33CCF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4FF16C-6E59-4414-99E4-718007E3C782}" v="23" dt="2023-01-18T12:47:05.872"/>
  </p1510:revLst>
</p1510:revInfo>
</file>

<file path=ppt/tableStyles.xml><?xml version="1.0" encoding="utf-8"?>
<a:tblStyleLst xmlns:a="http://schemas.openxmlformats.org/drawingml/2006/main" def="{4FBB5107-6511-4704-ADA8-8585DF9F0651}">
  <a:tblStyle styleId="{4FBB5107-6511-4704-ADA8-8585DF9F06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8516" autoAdjust="0"/>
    <p:restoredTop sz="90712" autoAdjust="0"/>
  </p:normalViewPr>
  <p:slideViewPr>
    <p:cSldViewPr snapToGrid="0">
      <p:cViewPr>
        <p:scale>
          <a:sx n="50" d="100"/>
          <a:sy n="50" d="100"/>
        </p:scale>
        <p:origin x="154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วันวิสา ขอพลกลาง" userId="ab98dfe7-75a7-4c3e-98f6-abe0c160733b" providerId="ADAL" clId="{B14FF16C-6E59-4414-99E4-718007E3C782}"/>
    <pc:docChg chg="undo custSel addSld delSld modSld sldOrd">
      <pc:chgData name="วันวิสา ขอพลกลาง" userId="ab98dfe7-75a7-4c3e-98f6-abe0c160733b" providerId="ADAL" clId="{B14FF16C-6E59-4414-99E4-718007E3C782}" dt="2023-01-18T13:36:31.591" v="433" actId="1076"/>
      <pc:docMkLst>
        <pc:docMk/>
      </pc:docMkLst>
      <pc:sldChg chg="addSp modSp mod">
        <pc:chgData name="วันวิสา ขอพลกลาง" userId="ab98dfe7-75a7-4c3e-98f6-abe0c160733b" providerId="ADAL" clId="{B14FF16C-6E59-4414-99E4-718007E3C782}" dt="2023-01-18T07:37:08.374" v="36" actId="20577"/>
        <pc:sldMkLst>
          <pc:docMk/>
          <pc:sldMk cId="2520866787" sldId="269"/>
        </pc:sldMkLst>
        <pc:spChg chg="mod">
          <ac:chgData name="วันวิสา ขอพลกลาง" userId="ab98dfe7-75a7-4c3e-98f6-abe0c160733b" providerId="ADAL" clId="{B14FF16C-6E59-4414-99E4-718007E3C782}" dt="2023-01-18T07:34:38.369" v="7" actId="1076"/>
          <ac:spMkLst>
            <pc:docMk/>
            <pc:sldMk cId="2520866787" sldId="269"/>
            <ac:spMk id="2" creationId="{EE715933-D4C1-CDFE-9417-242246B4A5E6}"/>
          </ac:spMkLst>
        </pc:spChg>
        <pc:spChg chg="mod">
          <ac:chgData name="วันวิสา ขอพลกลาง" userId="ab98dfe7-75a7-4c3e-98f6-abe0c160733b" providerId="ADAL" clId="{B14FF16C-6E59-4414-99E4-718007E3C782}" dt="2023-01-18T07:35:05.518" v="18" actId="1076"/>
          <ac:spMkLst>
            <pc:docMk/>
            <pc:sldMk cId="2520866787" sldId="269"/>
            <ac:spMk id="3" creationId="{C17D87E7-45C7-2917-93B5-EF6E5D3B9DB6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07:36:59.200" v="31" actId="1076"/>
          <ac:spMkLst>
            <pc:docMk/>
            <pc:sldMk cId="2520866787" sldId="269"/>
            <ac:spMk id="4" creationId="{5D6C4F74-B016-516B-5216-F4E177C6A60B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07:37:08.374" v="36" actId="20577"/>
          <ac:spMkLst>
            <pc:docMk/>
            <pc:sldMk cId="2520866787" sldId="269"/>
            <ac:spMk id="6" creationId="{52DE30C9-D95F-74BB-A29C-C131BC888549}"/>
          </ac:spMkLst>
        </pc:spChg>
      </pc:sldChg>
      <pc:sldChg chg="modSp mod">
        <pc:chgData name="วันวิสา ขอพลกลาง" userId="ab98dfe7-75a7-4c3e-98f6-abe0c160733b" providerId="ADAL" clId="{B14FF16C-6E59-4414-99E4-718007E3C782}" dt="2023-01-18T09:39:32.020" v="45" actId="1076"/>
        <pc:sldMkLst>
          <pc:docMk/>
          <pc:sldMk cId="759567963" sldId="287"/>
        </pc:sldMkLst>
        <pc:spChg chg="mod">
          <ac:chgData name="วันวิสา ขอพลกลาง" userId="ab98dfe7-75a7-4c3e-98f6-abe0c160733b" providerId="ADAL" clId="{B14FF16C-6E59-4414-99E4-718007E3C782}" dt="2023-01-18T09:21:39.231" v="44" actId="20577"/>
          <ac:spMkLst>
            <pc:docMk/>
            <pc:sldMk cId="759567963" sldId="287"/>
            <ac:spMk id="2" creationId="{EE715933-D4C1-CDFE-9417-242246B4A5E6}"/>
          </ac:spMkLst>
        </pc:spChg>
        <pc:spChg chg="mod">
          <ac:chgData name="วันวิสา ขอพลกลาง" userId="ab98dfe7-75a7-4c3e-98f6-abe0c160733b" providerId="ADAL" clId="{B14FF16C-6E59-4414-99E4-718007E3C782}" dt="2023-01-18T09:16:49.605" v="41" actId="207"/>
          <ac:spMkLst>
            <pc:docMk/>
            <pc:sldMk cId="759567963" sldId="287"/>
            <ac:spMk id="3" creationId="{C17D87E7-45C7-2917-93B5-EF6E5D3B9DB6}"/>
          </ac:spMkLst>
        </pc:spChg>
        <pc:cxnChg chg="mod">
          <ac:chgData name="วันวิสา ขอพลกลาง" userId="ab98dfe7-75a7-4c3e-98f6-abe0c160733b" providerId="ADAL" clId="{B14FF16C-6E59-4414-99E4-718007E3C782}" dt="2023-01-18T09:39:32.020" v="45" actId="1076"/>
          <ac:cxnSpMkLst>
            <pc:docMk/>
            <pc:sldMk cId="759567963" sldId="287"/>
            <ac:cxnSpMk id="17" creationId="{441AD369-6F50-A4BF-F6BD-2AE92655D210}"/>
          </ac:cxnSpMkLst>
        </pc:cxnChg>
      </pc:sldChg>
      <pc:sldChg chg="modSp new del mod">
        <pc:chgData name="วันวิสา ขอพลกลาง" userId="ab98dfe7-75a7-4c3e-98f6-abe0c160733b" providerId="ADAL" clId="{B14FF16C-6E59-4414-99E4-718007E3C782}" dt="2023-01-18T09:41:29.966" v="49" actId="47"/>
        <pc:sldMkLst>
          <pc:docMk/>
          <pc:sldMk cId="2762274820" sldId="288"/>
        </pc:sldMkLst>
        <pc:spChg chg="mod">
          <ac:chgData name="วันวิสา ขอพลกลาง" userId="ab98dfe7-75a7-4c3e-98f6-abe0c160733b" providerId="ADAL" clId="{B14FF16C-6E59-4414-99E4-718007E3C782}" dt="2023-01-18T09:40:56.350" v="47" actId="1076"/>
          <ac:spMkLst>
            <pc:docMk/>
            <pc:sldMk cId="2762274820" sldId="288"/>
            <ac:spMk id="2" creationId="{FDDDFE13-66AA-FDD5-97F2-305AC8B1140F}"/>
          </ac:spMkLst>
        </pc:spChg>
      </pc:sldChg>
      <pc:sldChg chg="addSp delSp modSp add mod">
        <pc:chgData name="วันวิสา ขอพลกลาง" userId="ab98dfe7-75a7-4c3e-98f6-abe0c160733b" providerId="ADAL" clId="{B14FF16C-6E59-4414-99E4-718007E3C782}" dt="2023-01-18T09:49:21.838" v="73" actId="1076"/>
        <pc:sldMkLst>
          <pc:docMk/>
          <pc:sldMk cId="3087798278" sldId="289"/>
        </pc:sldMkLst>
        <pc:spChg chg="mod">
          <ac:chgData name="วันวิสา ขอพลกลาง" userId="ab98dfe7-75a7-4c3e-98f6-abe0c160733b" providerId="ADAL" clId="{B14FF16C-6E59-4414-99E4-718007E3C782}" dt="2023-01-18T09:49:19.906" v="72" actId="1076"/>
          <ac:spMkLst>
            <pc:docMk/>
            <pc:sldMk cId="3087798278" sldId="289"/>
            <ac:spMk id="2" creationId="{0C2D47FA-5555-CE6F-C665-63600C9D23CC}"/>
          </ac:spMkLst>
        </pc:spChg>
        <pc:picChg chg="del">
          <ac:chgData name="วันวิสา ขอพลกลาง" userId="ab98dfe7-75a7-4c3e-98f6-abe0c160733b" providerId="ADAL" clId="{B14FF16C-6E59-4414-99E4-718007E3C782}" dt="2023-01-18T09:47:53.691" v="56" actId="478"/>
          <ac:picMkLst>
            <pc:docMk/>
            <pc:sldMk cId="3087798278" sldId="289"/>
            <ac:picMk id="4" creationId="{61585601-7430-CE8C-522F-43E9C4A80142}"/>
          </ac:picMkLst>
        </pc:picChg>
        <pc:picChg chg="add mod modCrop">
          <ac:chgData name="วันวิสา ขอพลกลาง" userId="ab98dfe7-75a7-4c3e-98f6-abe0c160733b" providerId="ADAL" clId="{B14FF16C-6E59-4414-99E4-718007E3C782}" dt="2023-01-18T09:48:50.370" v="66" actId="1076"/>
          <ac:picMkLst>
            <pc:docMk/>
            <pc:sldMk cId="3087798278" sldId="289"/>
            <ac:picMk id="5" creationId="{65CBC93A-0CFB-B28D-F275-ACDEB1D39C6E}"/>
          </ac:picMkLst>
        </pc:picChg>
        <pc:picChg chg="add mod">
          <ac:chgData name="วันวิสา ขอพลกลาง" userId="ab98dfe7-75a7-4c3e-98f6-abe0c160733b" providerId="ADAL" clId="{B14FF16C-6E59-4414-99E4-718007E3C782}" dt="2023-01-18T09:49:21.838" v="73" actId="1076"/>
          <ac:picMkLst>
            <pc:docMk/>
            <pc:sldMk cId="3087798278" sldId="289"/>
            <ac:picMk id="7" creationId="{FF467968-91E4-F60E-6871-C58F331CD453}"/>
          </ac:picMkLst>
        </pc:picChg>
      </pc:sldChg>
      <pc:sldChg chg="addSp delSp modSp add mod">
        <pc:chgData name="วันวิสา ขอพลกลาง" userId="ab98dfe7-75a7-4c3e-98f6-abe0c160733b" providerId="ADAL" clId="{B14FF16C-6E59-4414-99E4-718007E3C782}" dt="2023-01-18T12:47:27.294" v="420" actId="14100"/>
        <pc:sldMkLst>
          <pc:docMk/>
          <pc:sldMk cId="448698782" sldId="290"/>
        </pc:sldMkLst>
        <pc:spChg chg="mod">
          <ac:chgData name="วันวิสา ขอพลกลาง" userId="ab98dfe7-75a7-4c3e-98f6-abe0c160733b" providerId="ADAL" clId="{B14FF16C-6E59-4414-99E4-718007E3C782}" dt="2023-01-18T10:03:10.621" v="182" actId="207"/>
          <ac:spMkLst>
            <pc:docMk/>
            <pc:sldMk cId="448698782" sldId="290"/>
            <ac:spMk id="2" creationId="{0C2D47FA-5555-CE6F-C665-63600C9D23CC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10:08:18.188" v="279" actId="1076"/>
          <ac:spMkLst>
            <pc:docMk/>
            <pc:sldMk cId="448698782" sldId="290"/>
            <ac:spMk id="8" creationId="{25D0473B-B020-6C5E-9F45-A88841F73C9D}"/>
          </ac:spMkLst>
        </pc:spChg>
        <pc:picChg chg="add mod">
          <ac:chgData name="วันวิสา ขอพลกลาง" userId="ab98dfe7-75a7-4c3e-98f6-abe0c160733b" providerId="ADAL" clId="{B14FF16C-6E59-4414-99E4-718007E3C782}" dt="2023-01-18T12:47:27.294" v="420" actId="14100"/>
          <ac:picMkLst>
            <pc:docMk/>
            <pc:sldMk cId="448698782" sldId="290"/>
            <ac:picMk id="4" creationId="{FF011382-7015-CC1B-78A4-0DDBF750A8D4}"/>
          </ac:picMkLst>
        </pc:picChg>
        <pc:picChg chg="del">
          <ac:chgData name="วันวิสา ขอพลกลาง" userId="ab98dfe7-75a7-4c3e-98f6-abe0c160733b" providerId="ADAL" clId="{B14FF16C-6E59-4414-99E4-718007E3C782}" dt="2023-01-18T09:56:29.362" v="75" actId="478"/>
          <ac:picMkLst>
            <pc:docMk/>
            <pc:sldMk cId="448698782" sldId="290"/>
            <ac:picMk id="5" creationId="{65CBC93A-0CFB-B28D-F275-ACDEB1D39C6E}"/>
          </ac:picMkLst>
        </pc:picChg>
        <pc:picChg chg="del">
          <ac:chgData name="วันวิสา ขอพลกลาง" userId="ab98dfe7-75a7-4c3e-98f6-abe0c160733b" providerId="ADAL" clId="{B14FF16C-6E59-4414-99E4-718007E3C782}" dt="2023-01-18T09:56:29.954" v="76" actId="478"/>
          <ac:picMkLst>
            <pc:docMk/>
            <pc:sldMk cId="448698782" sldId="290"/>
            <ac:picMk id="7" creationId="{FF467968-91E4-F60E-6871-C58F331CD453}"/>
          </ac:picMkLst>
        </pc:picChg>
      </pc:sldChg>
      <pc:sldChg chg="new del">
        <pc:chgData name="วันวิสา ขอพลกลาง" userId="ab98dfe7-75a7-4c3e-98f6-abe0c160733b" providerId="ADAL" clId="{B14FF16C-6E59-4414-99E4-718007E3C782}" dt="2023-01-18T10:02:33.508" v="174" actId="47"/>
        <pc:sldMkLst>
          <pc:docMk/>
          <pc:sldMk cId="39547475" sldId="291"/>
        </pc:sldMkLst>
      </pc:sldChg>
      <pc:sldChg chg="modSp new del mod ord">
        <pc:chgData name="วันวิสา ขอพลกลาง" userId="ab98dfe7-75a7-4c3e-98f6-abe0c160733b" providerId="ADAL" clId="{B14FF16C-6E59-4414-99E4-718007E3C782}" dt="2023-01-18T12:46:46.558" v="414" actId="47"/>
        <pc:sldMkLst>
          <pc:docMk/>
          <pc:sldMk cId="72500409" sldId="292"/>
        </pc:sldMkLst>
        <pc:spChg chg="mod">
          <ac:chgData name="วันวิสา ขอพลกลาง" userId="ab98dfe7-75a7-4c3e-98f6-abe0c160733b" providerId="ADAL" clId="{B14FF16C-6E59-4414-99E4-718007E3C782}" dt="2023-01-18T12:46:30.682" v="413" actId="20577"/>
          <ac:spMkLst>
            <pc:docMk/>
            <pc:sldMk cId="72500409" sldId="292"/>
            <ac:spMk id="2" creationId="{98E45223-5732-6246-0108-D6F09A1238A7}"/>
          </ac:spMkLst>
        </pc:spChg>
      </pc:sldChg>
      <pc:sldChg chg="add">
        <pc:chgData name="วันวิสา ขอพลกลาง" userId="ab98dfe7-75a7-4c3e-98f6-abe0c160733b" providerId="ADAL" clId="{B14FF16C-6E59-4414-99E4-718007E3C782}" dt="2023-01-18T10:02:43.445" v="176"/>
        <pc:sldMkLst>
          <pc:docMk/>
          <pc:sldMk cId="2180028251" sldId="293"/>
        </pc:sldMkLst>
      </pc:sldChg>
      <pc:sldChg chg="add">
        <pc:chgData name="วันวิสา ขอพลกลาง" userId="ab98dfe7-75a7-4c3e-98f6-abe0c160733b" providerId="ADAL" clId="{B14FF16C-6E59-4414-99E4-718007E3C782}" dt="2023-01-18T10:02:43.877" v="177"/>
        <pc:sldMkLst>
          <pc:docMk/>
          <pc:sldMk cId="2264214500" sldId="294"/>
        </pc:sldMkLst>
      </pc:sldChg>
      <pc:sldChg chg="add">
        <pc:chgData name="วันวิสา ขอพลกลาง" userId="ab98dfe7-75a7-4c3e-98f6-abe0c160733b" providerId="ADAL" clId="{B14FF16C-6E59-4414-99E4-718007E3C782}" dt="2023-01-18T10:02:44.026" v="178"/>
        <pc:sldMkLst>
          <pc:docMk/>
          <pc:sldMk cId="2476939779" sldId="295"/>
        </pc:sldMkLst>
      </pc:sldChg>
      <pc:sldChg chg="add">
        <pc:chgData name="วันวิสา ขอพลกลาง" userId="ab98dfe7-75a7-4c3e-98f6-abe0c160733b" providerId="ADAL" clId="{B14FF16C-6E59-4414-99E4-718007E3C782}" dt="2023-01-18T10:02:44.138" v="179"/>
        <pc:sldMkLst>
          <pc:docMk/>
          <pc:sldMk cId="2773461190" sldId="296"/>
        </pc:sldMkLst>
      </pc:sldChg>
      <pc:sldChg chg="addSp delSp modSp add mod">
        <pc:chgData name="วันวิสา ขอพลกลาง" userId="ab98dfe7-75a7-4c3e-98f6-abe0c160733b" providerId="ADAL" clId="{B14FF16C-6E59-4414-99E4-718007E3C782}" dt="2023-01-18T13:36:31.591" v="433" actId="1076"/>
        <pc:sldMkLst>
          <pc:docMk/>
          <pc:sldMk cId="3724433171" sldId="297"/>
        </pc:sldMkLst>
        <pc:spChg chg="add mod">
          <ac:chgData name="วันวิสา ขอพลกลาง" userId="ab98dfe7-75a7-4c3e-98f6-abe0c160733b" providerId="ADAL" clId="{B14FF16C-6E59-4414-99E4-718007E3C782}" dt="2023-01-18T13:36:09.592" v="427" actId="1076"/>
          <ac:spMkLst>
            <pc:docMk/>
            <pc:sldMk cId="3724433171" sldId="297"/>
            <ac:spMk id="2" creationId="{069D5F13-DD3E-B676-66D1-CA2E1D82B69F}"/>
          </ac:spMkLst>
        </pc:spChg>
        <pc:spChg chg="mod">
          <ac:chgData name="วันวิสา ขอพลกลาง" userId="ab98dfe7-75a7-4c3e-98f6-abe0c160733b" providerId="ADAL" clId="{B14FF16C-6E59-4414-99E4-718007E3C782}" dt="2023-01-18T13:35:59.631" v="425" actId="1076"/>
          <ac:spMkLst>
            <pc:docMk/>
            <pc:sldMk cId="3724433171" sldId="297"/>
            <ac:spMk id="4" creationId="{26D3E087-7ED6-EAA5-A6A7-DD559B45FFB1}"/>
          </ac:spMkLst>
        </pc:spChg>
        <pc:spChg chg="mod">
          <ac:chgData name="วันวิสา ขอพลกลาง" userId="ab98dfe7-75a7-4c3e-98f6-abe0c160733b" providerId="ADAL" clId="{B14FF16C-6E59-4414-99E4-718007E3C782}" dt="2023-01-18T12:45:18.349" v="373" actId="1076"/>
          <ac:spMkLst>
            <pc:docMk/>
            <pc:sldMk cId="3724433171" sldId="297"/>
            <ac:spMk id="5" creationId="{456E8F46-B384-3519-D1B5-ABEC6F7C642A}"/>
          </ac:spMkLst>
        </pc:spChg>
        <pc:spChg chg="add del mod">
          <ac:chgData name="วันวิสา ขอพลกลาง" userId="ab98dfe7-75a7-4c3e-98f6-abe0c160733b" providerId="ADAL" clId="{B14FF16C-6E59-4414-99E4-718007E3C782}" dt="2023-01-18T12:38:19.547" v="314"/>
          <ac:spMkLst>
            <pc:docMk/>
            <pc:sldMk cId="3724433171" sldId="297"/>
            <ac:spMk id="6" creationId="{A5F30B51-D20E-0843-AB59-C0502E0786C8}"/>
          </ac:spMkLst>
        </pc:spChg>
        <pc:spChg chg="add del mod">
          <ac:chgData name="วันวิสา ขอพลกลาง" userId="ab98dfe7-75a7-4c3e-98f6-abe0c160733b" providerId="ADAL" clId="{B14FF16C-6E59-4414-99E4-718007E3C782}" dt="2023-01-18T12:38:22.950" v="316" actId="21"/>
          <ac:spMkLst>
            <pc:docMk/>
            <pc:sldMk cId="3724433171" sldId="297"/>
            <ac:spMk id="8" creationId="{8A28013C-618D-AFF9-27C7-D98FEFAF6182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13:36:27.751" v="432" actId="1076"/>
          <ac:spMkLst>
            <pc:docMk/>
            <pc:sldMk cId="3724433171" sldId="297"/>
            <ac:spMk id="9" creationId="{9F7AFB3A-04F4-15D9-86C7-BBC3C513FD72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12:45:05.960" v="372" actId="1076"/>
          <ac:spMkLst>
            <pc:docMk/>
            <pc:sldMk cId="3724433171" sldId="297"/>
            <ac:spMk id="10" creationId="{2695CCD8-7467-E48C-22DE-2D9EC49A314C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12:50:06.260" v="422" actId="1076"/>
          <ac:spMkLst>
            <pc:docMk/>
            <pc:sldMk cId="3724433171" sldId="297"/>
            <ac:spMk id="11" creationId="{15E22671-C66B-855F-BA7D-4598707D606B}"/>
          </ac:spMkLst>
        </pc:spChg>
        <pc:spChg chg="add mod">
          <ac:chgData name="วันวิสา ขอพลกลาง" userId="ab98dfe7-75a7-4c3e-98f6-abe0c160733b" providerId="ADAL" clId="{B14FF16C-6E59-4414-99E4-718007E3C782}" dt="2023-01-18T12:50:08.287" v="423" actId="1076"/>
          <ac:spMkLst>
            <pc:docMk/>
            <pc:sldMk cId="3724433171" sldId="297"/>
            <ac:spMk id="12" creationId="{792EE7C9-2B2D-62A7-4A10-C2E3614E9954}"/>
          </ac:spMkLst>
        </pc:spChg>
        <pc:picChg chg="del">
          <ac:chgData name="วันวิสา ขอพลกลาง" userId="ab98dfe7-75a7-4c3e-98f6-abe0c160733b" providerId="ADAL" clId="{B14FF16C-6E59-4414-99E4-718007E3C782}" dt="2023-01-18T11:57:27.124" v="283" actId="478"/>
          <ac:picMkLst>
            <pc:docMk/>
            <pc:sldMk cId="3724433171" sldId="297"/>
            <ac:picMk id="3" creationId="{CCD5B2D0-A9AF-2456-1C3D-8C80682AF2B6}"/>
          </ac:picMkLst>
        </pc:picChg>
        <pc:picChg chg="del">
          <ac:chgData name="วันวิสา ขอพลกลาง" userId="ab98dfe7-75a7-4c3e-98f6-abe0c160733b" providerId="ADAL" clId="{B14FF16C-6E59-4414-99E4-718007E3C782}" dt="2023-01-18T12:35:50.368" v="285" actId="478"/>
          <ac:picMkLst>
            <pc:docMk/>
            <pc:sldMk cId="3724433171" sldId="297"/>
            <ac:picMk id="7" creationId="{E4BA90C6-B0A6-2DE1-2655-EEC29DBBF3EE}"/>
          </ac:picMkLst>
        </pc:picChg>
        <pc:picChg chg="add del mod">
          <ac:chgData name="วันวิสา ขอพลกลาง" userId="ab98dfe7-75a7-4c3e-98f6-abe0c160733b" providerId="ADAL" clId="{B14FF16C-6E59-4414-99E4-718007E3C782}" dt="2023-01-18T12:46:54.414" v="415" actId="478"/>
          <ac:picMkLst>
            <pc:docMk/>
            <pc:sldMk cId="3724433171" sldId="297"/>
            <ac:picMk id="16" creationId="{6915AA1B-70C9-5D6D-494B-25846670CCF1}"/>
          </ac:picMkLst>
        </pc:picChg>
        <pc:picChg chg="add mod">
          <ac:chgData name="วันวิสา ขอพลกลาง" userId="ab98dfe7-75a7-4c3e-98f6-abe0c160733b" providerId="ADAL" clId="{B14FF16C-6E59-4414-99E4-718007E3C782}" dt="2023-01-18T13:36:31.591" v="433" actId="1076"/>
          <ac:picMkLst>
            <pc:docMk/>
            <pc:sldMk cId="3724433171" sldId="297"/>
            <ac:picMk id="18" creationId="{AB4E02A2-FA6F-90E0-3A49-BC82793EA882}"/>
          </ac:picMkLst>
        </pc:picChg>
        <pc:cxnChg chg="add mod">
          <ac:chgData name="วันวิสา ขอพลกลาง" userId="ab98dfe7-75a7-4c3e-98f6-abe0c160733b" providerId="ADAL" clId="{B14FF16C-6E59-4414-99E4-718007E3C782}" dt="2023-01-18T12:44:56.070" v="371" actId="13822"/>
          <ac:cxnSpMkLst>
            <pc:docMk/>
            <pc:sldMk cId="3724433171" sldId="297"/>
            <ac:cxnSpMk id="14" creationId="{6A6022C3-30B3-8E68-ECAF-F542EFB27503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76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75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844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632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30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985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13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655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980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167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01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962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80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4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107" name="Google Shape;107;p4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108" name="Google Shape;108;p4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09" name="Google Shape;109;p4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0" name="Google Shape;110;p4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111" name="Google Shape;111;p4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2" name="Google Shape;112;p4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3" name="Google Shape;113;p4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114" name="Google Shape;114;p4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117" name="Google Shape;117;p4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9" name="Google Shape;119;p4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120" name="Google Shape;120;p4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22" name="Google Shape;122;p4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123" name="Google Shape;123;p4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126" name="Google Shape;126;p4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28" name="Google Shape;128;p4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129" name="Google Shape;129;p4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31" name="Google Shape;131;p4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132" name="Google Shape;132;p4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34" name="Google Shape;134;p4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135" name="Google Shape;135;p4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37" name="Google Shape;137;p4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138" name="Google Shape;138;p4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40" name="Google Shape;140;p4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141" name="Google Shape;141;p4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144" name="Google Shape;144;p4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146" name="Google Shape;146;p4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147" name="Google Shape;147;p4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52" name="Google Shape;152;p4"/>
          <p:cNvSpPr txBox="1">
            <a:spLocks noGrp="1"/>
          </p:cNvSpPr>
          <p:nvPr>
            <p:ph type="title"/>
          </p:nvPr>
        </p:nvSpPr>
        <p:spPr>
          <a:xfrm>
            <a:off x="910752" y="485175"/>
            <a:ext cx="116239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4"/>
          <p:cNvSpPr txBox="1">
            <a:spLocks noGrp="1"/>
          </p:cNvSpPr>
          <p:nvPr>
            <p:ph type="subTitle" idx="1"/>
          </p:nvPr>
        </p:nvSpPr>
        <p:spPr>
          <a:xfrm>
            <a:off x="910326" y="1271585"/>
            <a:ext cx="11624278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7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254" name="Google Shape;254;p7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255" name="Google Shape;255;p7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57" name="Google Shape;257;p7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258" name="Google Shape;258;p7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0" name="Google Shape;260;p7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261" name="Google Shape;261;p7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3" name="Google Shape;263;p7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264" name="Google Shape;264;p7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6" name="Google Shape;266;p7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267" name="Google Shape;267;p7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9" name="Google Shape;269;p7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270" name="Google Shape;270;p7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72" name="Google Shape;272;p7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273" name="Google Shape;273;p7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75" name="Google Shape;275;p7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276" name="Google Shape;276;p7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78" name="Google Shape;278;p7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279" name="Google Shape;279;p7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1" name="Google Shape;281;p7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282" name="Google Shape;282;p7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4" name="Google Shape;284;p7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285" name="Google Shape;285;p7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7" name="Google Shape;287;p7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288" name="Google Shape;288;p7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90" name="Google Shape;290;p7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291" name="Google Shape;291;p7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92" name="Google Shape;292;p7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293" name="Google Shape;293;p7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294" name="Google Shape;294;p7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99" name="Google Shape;299;p7"/>
          <p:cNvSpPr txBox="1">
            <a:spLocks noGrp="1"/>
          </p:cNvSpPr>
          <p:nvPr>
            <p:ph type="body" idx="1"/>
          </p:nvPr>
        </p:nvSpPr>
        <p:spPr>
          <a:xfrm>
            <a:off x="2136212" y="1961100"/>
            <a:ext cx="9173010" cy="31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0" name="Google Shape;300;p7"/>
          <p:cNvSpPr txBox="1">
            <a:spLocks noGrp="1"/>
          </p:cNvSpPr>
          <p:nvPr>
            <p:ph type="title"/>
          </p:nvPr>
        </p:nvSpPr>
        <p:spPr>
          <a:xfrm>
            <a:off x="910752" y="285848"/>
            <a:ext cx="116239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8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303" name="Google Shape;303;p8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304" name="Google Shape;304;p8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06" name="Google Shape;306;p8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307" name="Google Shape;307;p8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09" name="Google Shape;309;p8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310" name="Google Shape;310;p8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12" name="Google Shape;312;p8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313" name="Google Shape;313;p8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15" name="Google Shape;315;p8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316" name="Google Shape;316;p8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18" name="Google Shape;318;p8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319" name="Google Shape;319;p8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21" name="Google Shape;321;p8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322" name="Google Shape;322;p8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24" name="Google Shape;324;p8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325" name="Google Shape;325;p8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27" name="Google Shape;327;p8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328" name="Google Shape;328;p8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30" name="Google Shape;330;p8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331" name="Google Shape;331;p8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33" name="Google Shape;333;p8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334" name="Google Shape;334;p8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36" name="Google Shape;336;p8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337" name="Google Shape;337;p8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39" name="Google Shape;339;p8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340" name="Google Shape;340;p8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342" name="Google Shape;342;p8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343" name="Google Shape;343;p8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48" name="Google Shape;348;p8"/>
          <p:cNvSpPr txBox="1">
            <a:spLocks noGrp="1"/>
          </p:cNvSpPr>
          <p:nvPr>
            <p:ph type="title"/>
          </p:nvPr>
        </p:nvSpPr>
        <p:spPr>
          <a:xfrm>
            <a:off x="2041072" y="1921731"/>
            <a:ext cx="9363194" cy="37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9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351" name="Google Shape;351;p9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352" name="Google Shape;352;p9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54" name="Google Shape;354;p9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355" name="Google Shape;355;p9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57" name="Google Shape;357;p9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358" name="Google Shape;358;p9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60" name="Google Shape;360;p9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361" name="Google Shape;361;p9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63" name="Google Shape;363;p9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364" name="Google Shape;364;p9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66" name="Google Shape;366;p9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367" name="Google Shape;367;p9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69" name="Google Shape;369;p9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370" name="Google Shape;370;p9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72" name="Google Shape;372;p9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373" name="Google Shape;373;p9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75" name="Google Shape;375;p9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376" name="Google Shape;376;p9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78" name="Google Shape;378;p9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379" name="Google Shape;379;p9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81" name="Google Shape;381;p9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382" name="Google Shape;382;p9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84" name="Google Shape;384;p9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385" name="Google Shape;385;p9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87" name="Google Shape;387;p9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388" name="Google Shape;388;p9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390" name="Google Shape;390;p9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391" name="Google Shape;391;p9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96" name="Google Shape;396;p9"/>
          <p:cNvSpPr txBox="1">
            <a:spLocks noGrp="1"/>
          </p:cNvSpPr>
          <p:nvPr>
            <p:ph type="title"/>
          </p:nvPr>
        </p:nvSpPr>
        <p:spPr>
          <a:xfrm>
            <a:off x="1058693" y="540195"/>
            <a:ext cx="11327680" cy="12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7" name="Google Shape;397;p9"/>
          <p:cNvSpPr txBox="1">
            <a:spLocks noGrp="1"/>
          </p:cNvSpPr>
          <p:nvPr>
            <p:ph type="subTitle" idx="1"/>
          </p:nvPr>
        </p:nvSpPr>
        <p:spPr>
          <a:xfrm>
            <a:off x="3295990" y="1982965"/>
            <a:ext cx="6853815" cy="24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p10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400" name="Google Shape;400;p10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401" name="Google Shape;401;p10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02" name="Google Shape;402;p10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03" name="Google Shape;403;p10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404" name="Google Shape;404;p10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05" name="Google Shape;405;p10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06" name="Google Shape;406;p10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407" name="Google Shape;407;p10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08" name="Google Shape;408;p10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09" name="Google Shape;409;p10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410" name="Google Shape;410;p10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11" name="Google Shape;411;p10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12" name="Google Shape;412;p10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413" name="Google Shape;413;p10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15" name="Google Shape;415;p10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416" name="Google Shape;416;p10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18" name="Google Shape;418;p10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419" name="Google Shape;419;p10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21" name="Google Shape;421;p10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422" name="Google Shape;422;p10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24" name="Google Shape;424;p10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425" name="Google Shape;425;p10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27" name="Google Shape;427;p10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428" name="Google Shape;428;p10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30" name="Google Shape;430;p10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431" name="Google Shape;431;p10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33" name="Google Shape;433;p10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434" name="Google Shape;434;p10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36" name="Google Shape;436;p10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437" name="Google Shape;437;p10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439" name="Google Shape;439;p10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440" name="Google Shape;440;p10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45" name="Google Shape;445;p10"/>
          <p:cNvSpPr txBox="1">
            <a:spLocks noGrp="1"/>
          </p:cNvSpPr>
          <p:nvPr>
            <p:ph type="title"/>
          </p:nvPr>
        </p:nvSpPr>
        <p:spPr>
          <a:xfrm>
            <a:off x="1058693" y="3360051"/>
            <a:ext cx="1132768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11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449" name="Google Shape;449;p11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51" name="Google Shape;451;p11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452" name="Google Shape;452;p11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54" name="Google Shape;454;p11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455" name="Google Shape;455;p11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57" name="Google Shape;457;p11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458" name="Google Shape;458;p11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60" name="Google Shape;460;p11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461" name="Google Shape;461;p11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63" name="Google Shape;463;p11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464" name="Google Shape;464;p11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66" name="Google Shape;466;p11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467" name="Google Shape;467;p11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69" name="Google Shape;469;p11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470" name="Google Shape;470;p11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72" name="Google Shape;472;p11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473" name="Google Shape;473;p11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75" name="Google Shape;475;p11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476" name="Google Shape;476;p11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78" name="Google Shape;478;p11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479" name="Google Shape;479;p11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81" name="Google Shape;481;p11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482" name="Google Shape;482;p11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485" name="Google Shape;485;p11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487" name="Google Shape;487;p11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488" name="Google Shape;488;p11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11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11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11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11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93" name="Google Shape;493;p11"/>
          <p:cNvSpPr txBox="1">
            <a:spLocks noGrp="1"/>
          </p:cNvSpPr>
          <p:nvPr>
            <p:ph type="title" hasCustomPrompt="1"/>
          </p:nvPr>
        </p:nvSpPr>
        <p:spPr>
          <a:xfrm>
            <a:off x="1888002" y="2291308"/>
            <a:ext cx="9669603" cy="22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4" name="Google Shape;494;p11"/>
          <p:cNvSpPr txBox="1">
            <a:spLocks noGrp="1"/>
          </p:cNvSpPr>
          <p:nvPr>
            <p:ph type="subTitle" idx="1"/>
          </p:nvPr>
        </p:nvSpPr>
        <p:spPr>
          <a:xfrm>
            <a:off x="1888002" y="4513038"/>
            <a:ext cx="9669603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8" name="Google Shape;1128;p25"/>
          <p:cNvGrpSpPr/>
          <p:nvPr/>
        </p:nvGrpSpPr>
        <p:grpSpPr>
          <a:xfrm>
            <a:off x="224770" y="739436"/>
            <a:ext cx="876067" cy="6083226"/>
            <a:chOff x="178696" y="777461"/>
            <a:chExt cx="696488" cy="6083226"/>
          </a:xfrm>
        </p:grpSpPr>
        <p:grpSp>
          <p:nvGrpSpPr>
            <p:cNvPr id="1129" name="Google Shape;1129;p25"/>
            <p:cNvGrpSpPr/>
            <p:nvPr/>
          </p:nvGrpSpPr>
          <p:grpSpPr>
            <a:xfrm>
              <a:off x="210547" y="3653921"/>
              <a:ext cx="626634" cy="330306"/>
              <a:chOff x="161372" y="3611198"/>
              <a:chExt cx="720766" cy="379924"/>
            </a:xfrm>
          </p:grpSpPr>
          <p:sp>
            <p:nvSpPr>
              <p:cNvPr id="1130" name="Google Shape;1130;p25"/>
              <p:cNvSpPr/>
              <p:nvPr/>
            </p:nvSpPr>
            <p:spPr>
              <a:xfrm rot="-5400000">
                <a:off x="304199" y="3468370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41" y="1764"/>
                      <a:pt x="95" y="1794"/>
                      <a:pt x="143" y="1794"/>
                    </a:cubicBezTo>
                    <a:cubicBezTo>
                      <a:pt x="190" y="1794"/>
                      <a:pt x="231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 rot="-5400000">
                <a:off x="732672" y="3710780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5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3" y="490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32" name="Google Shape;1132;p25"/>
            <p:cNvGrpSpPr/>
            <p:nvPr/>
          </p:nvGrpSpPr>
          <p:grpSpPr>
            <a:xfrm>
              <a:off x="248054" y="3173769"/>
              <a:ext cx="627129" cy="332450"/>
              <a:chOff x="160803" y="3113681"/>
              <a:chExt cx="721335" cy="382390"/>
            </a:xfrm>
          </p:grpSpPr>
          <p:sp>
            <p:nvSpPr>
              <p:cNvPr id="1133" name="Google Shape;1133;p25"/>
              <p:cNvSpPr/>
              <p:nvPr/>
            </p:nvSpPr>
            <p:spPr>
              <a:xfrm rot="-5400000">
                <a:off x="302207" y="2972276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34" name="Google Shape;1134;p25"/>
              <p:cNvSpPr/>
              <p:nvPr/>
            </p:nvSpPr>
            <p:spPr>
              <a:xfrm rot="-5400000">
                <a:off x="731345" y="321193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35" name="Google Shape;1135;p25"/>
            <p:cNvGrpSpPr/>
            <p:nvPr/>
          </p:nvGrpSpPr>
          <p:grpSpPr>
            <a:xfrm>
              <a:off x="238554" y="2693617"/>
              <a:ext cx="627129" cy="332450"/>
              <a:chOff x="160803" y="2613509"/>
              <a:chExt cx="721335" cy="382390"/>
            </a:xfrm>
          </p:grpSpPr>
          <p:sp>
            <p:nvSpPr>
              <p:cNvPr id="1136" name="Google Shape;1136;p25"/>
              <p:cNvSpPr/>
              <p:nvPr/>
            </p:nvSpPr>
            <p:spPr>
              <a:xfrm rot="-5400000">
                <a:off x="302207" y="247210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 rot="-5400000">
                <a:off x="732672" y="271290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38" name="Google Shape;1138;p25"/>
            <p:cNvGrpSpPr/>
            <p:nvPr/>
          </p:nvGrpSpPr>
          <p:grpSpPr>
            <a:xfrm>
              <a:off x="238554" y="2213465"/>
              <a:ext cx="627129" cy="332450"/>
              <a:chOff x="160803" y="2115803"/>
              <a:chExt cx="721335" cy="382390"/>
            </a:xfrm>
          </p:grpSpPr>
          <p:sp>
            <p:nvSpPr>
              <p:cNvPr id="1139" name="Google Shape;1139;p25"/>
              <p:cNvSpPr/>
              <p:nvPr/>
            </p:nvSpPr>
            <p:spPr>
              <a:xfrm rot="-5400000">
                <a:off x="302207" y="197439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 rot="-5400000">
                <a:off x="732577" y="221529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41" name="Google Shape;1141;p25"/>
            <p:cNvGrpSpPr/>
            <p:nvPr/>
          </p:nvGrpSpPr>
          <p:grpSpPr>
            <a:xfrm>
              <a:off x="229053" y="1733313"/>
              <a:ext cx="627129" cy="332450"/>
              <a:chOff x="160803" y="1615631"/>
              <a:chExt cx="721335" cy="382390"/>
            </a:xfrm>
          </p:grpSpPr>
          <p:sp>
            <p:nvSpPr>
              <p:cNvPr id="1142" name="Google Shape;1142;p25"/>
              <p:cNvSpPr/>
              <p:nvPr/>
            </p:nvSpPr>
            <p:spPr>
              <a:xfrm rot="-5400000">
                <a:off x="302681" y="147375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 rot="-5400000">
                <a:off x="731345" y="171635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44" name="Google Shape;1144;p25"/>
            <p:cNvGrpSpPr/>
            <p:nvPr/>
          </p:nvGrpSpPr>
          <p:grpSpPr>
            <a:xfrm>
              <a:off x="210547" y="1255305"/>
              <a:ext cx="626634" cy="330306"/>
              <a:chOff x="161372" y="1117925"/>
              <a:chExt cx="720766" cy="379924"/>
            </a:xfrm>
          </p:grpSpPr>
          <p:sp>
            <p:nvSpPr>
              <p:cNvPr id="1145" name="Google Shape;1145;p25"/>
              <p:cNvSpPr/>
              <p:nvPr/>
            </p:nvSpPr>
            <p:spPr>
              <a:xfrm rot="-5400000">
                <a:off x="304199" y="97509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 rot="-5400000">
                <a:off x="732672" y="121750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47" name="Google Shape;1147;p25"/>
            <p:cNvGrpSpPr/>
            <p:nvPr/>
          </p:nvGrpSpPr>
          <p:grpSpPr>
            <a:xfrm>
              <a:off x="210547" y="777461"/>
              <a:ext cx="626634" cy="330141"/>
              <a:chOff x="161372" y="620408"/>
              <a:chExt cx="720766" cy="379734"/>
            </a:xfrm>
          </p:grpSpPr>
          <p:sp>
            <p:nvSpPr>
              <p:cNvPr id="1148" name="Google Shape;1148;p25"/>
              <p:cNvSpPr/>
              <p:nvPr/>
            </p:nvSpPr>
            <p:spPr>
              <a:xfrm rot="-5400000">
                <a:off x="304294" y="47748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 rot="-5400000">
                <a:off x="731345" y="71866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50" name="Google Shape;1150;p25"/>
            <p:cNvGrpSpPr/>
            <p:nvPr/>
          </p:nvGrpSpPr>
          <p:grpSpPr>
            <a:xfrm>
              <a:off x="178696" y="6528238"/>
              <a:ext cx="627129" cy="332450"/>
              <a:chOff x="160803" y="6590416"/>
              <a:chExt cx="721335" cy="382390"/>
            </a:xfrm>
          </p:grpSpPr>
          <p:sp>
            <p:nvSpPr>
              <p:cNvPr id="1151" name="Google Shape;1151;p25"/>
              <p:cNvSpPr/>
              <p:nvPr/>
            </p:nvSpPr>
            <p:spPr>
              <a:xfrm rot="-5400000">
                <a:off x="731345" y="6719786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2" y="303"/>
                    </a:moveTo>
                    <a:cubicBezTo>
                      <a:pt x="587" y="303"/>
                      <a:pt x="590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2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1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09" y="425"/>
                    </a:cubicBezTo>
                    <a:lnTo>
                      <a:pt x="609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8" y="517"/>
                      <a:pt x="227" y="517"/>
                    </a:cubicBezTo>
                    <a:cubicBezTo>
                      <a:pt x="225" y="517"/>
                      <a:pt x="232" y="529"/>
                      <a:pt x="229" y="529"/>
                    </a:cubicBezTo>
                    <a:cubicBezTo>
                      <a:pt x="228" y="529"/>
                      <a:pt x="224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204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 rot="-5400000">
                <a:off x="302207" y="6449011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702" y="1"/>
                    </a:moveTo>
                    <a:cubicBezTo>
                      <a:pt x="540" y="1"/>
                      <a:pt x="384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88" y="205"/>
                      <a:pt x="663" y="191"/>
                    </a:cubicBezTo>
                    <a:cubicBezTo>
                      <a:pt x="678" y="190"/>
                      <a:pt x="693" y="189"/>
                      <a:pt x="708" y="189"/>
                    </a:cubicBezTo>
                    <a:cubicBezTo>
                      <a:pt x="866" y="189"/>
                      <a:pt x="1011" y="255"/>
                      <a:pt x="1110" y="367"/>
                    </a:cubicBezTo>
                    <a:cubicBezTo>
                      <a:pt x="1380" y="610"/>
                      <a:pt x="1529" y="1002"/>
                      <a:pt x="1637" y="1341"/>
                    </a:cubicBezTo>
                    <a:cubicBezTo>
                      <a:pt x="1732" y="1679"/>
                      <a:pt x="1826" y="2084"/>
                      <a:pt x="1745" y="2449"/>
                    </a:cubicBezTo>
                    <a:cubicBezTo>
                      <a:pt x="1651" y="2855"/>
                      <a:pt x="1326" y="3112"/>
                      <a:pt x="988" y="3328"/>
                    </a:cubicBezTo>
                    <a:cubicBezTo>
                      <a:pt x="909" y="3385"/>
                      <a:pt x="962" y="3507"/>
                      <a:pt x="1044" y="3507"/>
                    </a:cubicBezTo>
                    <a:cubicBezTo>
                      <a:pt x="1060" y="3507"/>
                      <a:pt x="1078" y="3502"/>
                      <a:pt x="1096" y="3491"/>
                    </a:cubicBezTo>
                    <a:cubicBezTo>
                      <a:pt x="1421" y="3261"/>
                      <a:pt x="1759" y="3017"/>
                      <a:pt x="1894" y="2625"/>
                    </a:cubicBezTo>
                    <a:cubicBezTo>
                      <a:pt x="2016" y="2220"/>
                      <a:pt x="1948" y="1746"/>
                      <a:pt x="1826" y="1341"/>
                    </a:cubicBezTo>
                    <a:cubicBezTo>
                      <a:pt x="1772" y="1124"/>
                      <a:pt x="1678" y="908"/>
                      <a:pt x="1569" y="705"/>
                    </a:cubicBezTo>
                    <a:cubicBezTo>
                      <a:pt x="1488" y="516"/>
                      <a:pt x="1380" y="340"/>
                      <a:pt x="1231" y="205"/>
                    </a:cubicBezTo>
                    <a:cubicBezTo>
                      <a:pt x="1086" y="81"/>
                      <a:pt x="890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53" name="Google Shape;1153;p25"/>
            <p:cNvGrpSpPr/>
            <p:nvPr/>
          </p:nvGrpSpPr>
          <p:grpSpPr>
            <a:xfrm>
              <a:off x="210052" y="6048084"/>
              <a:ext cx="627129" cy="332450"/>
              <a:chOff x="160803" y="6121359"/>
              <a:chExt cx="721335" cy="382390"/>
            </a:xfrm>
          </p:grpSpPr>
          <p:sp>
            <p:nvSpPr>
              <p:cNvPr id="1154" name="Google Shape;1154;p25"/>
              <p:cNvSpPr/>
              <p:nvPr/>
            </p:nvSpPr>
            <p:spPr>
              <a:xfrm rot="-5400000">
                <a:off x="302207" y="5979954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89" y="1"/>
                    </a:moveTo>
                    <a:cubicBezTo>
                      <a:pt x="527" y="1"/>
                      <a:pt x="371" y="60"/>
                      <a:pt x="258" y="205"/>
                    </a:cubicBezTo>
                    <a:cubicBezTo>
                      <a:pt x="123" y="380"/>
                      <a:pt x="82" y="624"/>
                      <a:pt x="41" y="840"/>
                    </a:cubicBezTo>
                    <a:cubicBezTo>
                      <a:pt x="1" y="1070"/>
                      <a:pt x="1" y="1300"/>
                      <a:pt x="28" y="1543"/>
                    </a:cubicBezTo>
                    <a:cubicBezTo>
                      <a:pt x="35" y="1604"/>
                      <a:pt x="85" y="1635"/>
                      <a:pt x="133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7" y="1192"/>
                      <a:pt x="217" y="840"/>
                      <a:pt x="325" y="502"/>
                    </a:cubicBezTo>
                    <a:cubicBezTo>
                      <a:pt x="379" y="340"/>
                      <a:pt x="474" y="205"/>
                      <a:pt x="663" y="191"/>
                    </a:cubicBezTo>
                    <a:cubicBezTo>
                      <a:pt x="677" y="190"/>
                      <a:pt x="691" y="189"/>
                      <a:pt x="705" y="189"/>
                    </a:cubicBezTo>
                    <a:cubicBezTo>
                      <a:pt x="853" y="189"/>
                      <a:pt x="998" y="255"/>
                      <a:pt x="1110" y="367"/>
                    </a:cubicBezTo>
                    <a:cubicBezTo>
                      <a:pt x="1367" y="610"/>
                      <a:pt x="1515" y="1002"/>
                      <a:pt x="1624" y="1341"/>
                    </a:cubicBezTo>
                    <a:cubicBezTo>
                      <a:pt x="1732" y="1679"/>
                      <a:pt x="1813" y="2084"/>
                      <a:pt x="1732" y="2449"/>
                    </a:cubicBezTo>
                    <a:cubicBezTo>
                      <a:pt x="1637" y="2855"/>
                      <a:pt x="1313" y="3112"/>
                      <a:pt x="988" y="3328"/>
                    </a:cubicBezTo>
                    <a:cubicBezTo>
                      <a:pt x="898" y="3385"/>
                      <a:pt x="949" y="3507"/>
                      <a:pt x="1031" y="3507"/>
                    </a:cubicBezTo>
                    <a:cubicBezTo>
                      <a:pt x="1047" y="3507"/>
                      <a:pt x="1065" y="3502"/>
                      <a:pt x="1083" y="3491"/>
                    </a:cubicBezTo>
                    <a:cubicBezTo>
                      <a:pt x="1407" y="3261"/>
                      <a:pt x="1745" y="3017"/>
                      <a:pt x="1881" y="2625"/>
                    </a:cubicBezTo>
                    <a:cubicBezTo>
                      <a:pt x="2016" y="2220"/>
                      <a:pt x="1935" y="1746"/>
                      <a:pt x="1827" y="1341"/>
                    </a:cubicBezTo>
                    <a:cubicBezTo>
                      <a:pt x="1759" y="1124"/>
                      <a:pt x="1678" y="908"/>
                      <a:pt x="1570" y="705"/>
                    </a:cubicBezTo>
                    <a:cubicBezTo>
                      <a:pt x="1475" y="516"/>
                      <a:pt x="1367" y="340"/>
                      <a:pt x="1218" y="205"/>
                    </a:cubicBezTo>
                    <a:cubicBezTo>
                      <a:pt x="1073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 rot="-5400000">
                <a:off x="732672" y="6220752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541" y="276"/>
                    </a:moveTo>
                    <a:cubicBezTo>
                      <a:pt x="550" y="276"/>
                      <a:pt x="559" y="282"/>
                      <a:pt x="556" y="282"/>
                    </a:cubicBezTo>
                    <a:cubicBezTo>
                      <a:pt x="555" y="282"/>
                      <a:pt x="550" y="280"/>
                      <a:pt x="541" y="276"/>
                    </a:cubicBezTo>
                    <a:close/>
                    <a:moveTo>
                      <a:pt x="458" y="555"/>
                    </a:moveTo>
                    <a:cubicBezTo>
                      <a:pt x="456" y="555"/>
                      <a:pt x="452" y="557"/>
                      <a:pt x="446" y="560"/>
                    </a:cubicBezTo>
                    <a:cubicBezTo>
                      <a:pt x="452" y="560"/>
                      <a:pt x="455" y="557"/>
                      <a:pt x="458" y="555"/>
                    </a:cubicBezTo>
                    <a:close/>
                    <a:moveTo>
                      <a:pt x="325" y="195"/>
                    </a:moveTo>
                    <a:cubicBezTo>
                      <a:pt x="338" y="195"/>
                      <a:pt x="352" y="208"/>
                      <a:pt x="365" y="208"/>
                    </a:cubicBezTo>
                    <a:cubicBezTo>
                      <a:pt x="374" y="208"/>
                      <a:pt x="383" y="214"/>
                      <a:pt x="384" y="214"/>
                    </a:cubicBezTo>
                    <a:cubicBezTo>
                      <a:pt x="385" y="214"/>
                      <a:pt x="383" y="213"/>
                      <a:pt x="379" y="208"/>
                    </a:cubicBezTo>
                    <a:cubicBezTo>
                      <a:pt x="392" y="208"/>
                      <a:pt x="392" y="222"/>
                      <a:pt x="406" y="222"/>
                    </a:cubicBezTo>
                    <a:cubicBezTo>
                      <a:pt x="419" y="222"/>
                      <a:pt x="433" y="235"/>
                      <a:pt x="446" y="249"/>
                    </a:cubicBezTo>
                    <a:cubicBezTo>
                      <a:pt x="460" y="262"/>
                      <a:pt x="473" y="262"/>
                      <a:pt x="473" y="276"/>
                    </a:cubicBezTo>
                    <a:cubicBezTo>
                      <a:pt x="496" y="291"/>
                      <a:pt x="526" y="302"/>
                      <a:pt x="553" y="302"/>
                    </a:cubicBezTo>
                    <a:cubicBezTo>
                      <a:pt x="562" y="302"/>
                      <a:pt x="570" y="301"/>
                      <a:pt x="577" y="298"/>
                    </a:cubicBezTo>
                    <a:lnTo>
                      <a:pt x="577" y="298"/>
                    </a:lnTo>
                    <a:cubicBezTo>
                      <a:pt x="578" y="300"/>
                      <a:pt x="580" y="301"/>
                      <a:pt x="582" y="303"/>
                    </a:cubicBezTo>
                    <a:cubicBezTo>
                      <a:pt x="582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595" y="411"/>
                      <a:pt x="595" y="411"/>
                    </a:cubicBezTo>
                    <a:cubicBezTo>
                      <a:pt x="595" y="411"/>
                      <a:pt x="586" y="429"/>
                      <a:pt x="590" y="429"/>
                    </a:cubicBezTo>
                    <a:cubicBezTo>
                      <a:pt x="591" y="429"/>
                      <a:pt x="592" y="427"/>
                      <a:pt x="595" y="425"/>
                    </a:cubicBezTo>
                    <a:lnTo>
                      <a:pt x="595" y="425"/>
                    </a:lnTo>
                    <a:cubicBezTo>
                      <a:pt x="595" y="438"/>
                      <a:pt x="582" y="452"/>
                      <a:pt x="568" y="465"/>
                    </a:cubicBezTo>
                    <a:lnTo>
                      <a:pt x="568" y="479"/>
                    </a:lnTo>
                    <a:cubicBezTo>
                      <a:pt x="568" y="474"/>
                      <a:pt x="568" y="473"/>
                      <a:pt x="568" y="473"/>
                    </a:cubicBezTo>
                    <a:cubicBezTo>
                      <a:pt x="567" y="473"/>
                      <a:pt x="564" y="479"/>
                      <a:pt x="555" y="479"/>
                    </a:cubicBezTo>
                    <a:cubicBezTo>
                      <a:pt x="555" y="492"/>
                      <a:pt x="541" y="506"/>
                      <a:pt x="527" y="506"/>
                    </a:cubicBezTo>
                    <a:cubicBezTo>
                      <a:pt x="527" y="519"/>
                      <a:pt x="514" y="519"/>
                      <a:pt x="514" y="519"/>
                    </a:cubicBezTo>
                    <a:cubicBezTo>
                      <a:pt x="527" y="519"/>
                      <a:pt x="514" y="533"/>
                      <a:pt x="500" y="533"/>
                    </a:cubicBezTo>
                    <a:cubicBezTo>
                      <a:pt x="487" y="533"/>
                      <a:pt x="487" y="546"/>
                      <a:pt x="473" y="546"/>
                    </a:cubicBezTo>
                    <a:cubicBezTo>
                      <a:pt x="466" y="546"/>
                      <a:pt x="462" y="551"/>
                      <a:pt x="458" y="555"/>
                    </a:cubicBezTo>
                    <a:lnTo>
                      <a:pt x="458" y="555"/>
                    </a:lnTo>
                    <a:cubicBezTo>
                      <a:pt x="460" y="554"/>
                      <a:pt x="461" y="554"/>
                      <a:pt x="461" y="554"/>
                    </a:cubicBezTo>
                    <a:cubicBezTo>
                      <a:pt x="464" y="554"/>
                      <a:pt x="455" y="560"/>
                      <a:pt x="446" y="560"/>
                    </a:cubicBezTo>
                    <a:cubicBezTo>
                      <a:pt x="433" y="560"/>
                      <a:pt x="433" y="560"/>
                      <a:pt x="419" y="573"/>
                    </a:cubicBezTo>
                    <a:lnTo>
                      <a:pt x="298" y="573"/>
                    </a:lnTo>
                    <a:cubicBezTo>
                      <a:pt x="298" y="573"/>
                      <a:pt x="284" y="573"/>
                      <a:pt x="284" y="560"/>
                    </a:cubicBezTo>
                    <a:lnTo>
                      <a:pt x="271" y="560"/>
                    </a:lnTo>
                    <a:cubicBezTo>
                      <a:pt x="271" y="560"/>
                      <a:pt x="257" y="560"/>
                      <a:pt x="243" y="546"/>
                    </a:cubicBezTo>
                    <a:cubicBezTo>
                      <a:pt x="243" y="546"/>
                      <a:pt x="230" y="546"/>
                      <a:pt x="230" y="533"/>
                    </a:cubicBezTo>
                    <a:cubicBezTo>
                      <a:pt x="230" y="533"/>
                      <a:pt x="216" y="533"/>
                      <a:pt x="216" y="519"/>
                    </a:cubicBezTo>
                    <a:lnTo>
                      <a:pt x="216" y="519"/>
                    </a:lnTo>
                    <a:cubicBezTo>
                      <a:pt x="220" y="526"/>
                      <a:pt x="222" y="529"/>
                      <a:pt x="222" y="529"/>
                    </a:cubicBezTo>
                    <a:cubicBezTo>
                      <a:pt x="223" y="529"/>
                      <a:pt x="219" y="517"/>
                      <a:pt x="217" y="517"/>
                    </a:cubicBezTo>
                    <a:cubicBezTo>
                      <a:pt x="217" y="517"/>
                      <a:pt x="216" y="517"/>
                      <a:pt x="216" y="519"/>
                    </a:cubicBezTo>
                    <a:cubicBezTo>
                      <a:pt x="216" y="506"/>
                      <a:pt x="203" y="506"/>
                      <a:pt x="203" y="506"/>
                    </a:cubicBezTo>
                    <a:cubicBezTo>
                      <a:pt x="203" y="506"/>
                      <a:pt x="194" y="489"/>
                      <a:pt x="198" y="489"/>
                    </a:cubicBezTo>
                    <a:cubicBezTo>
                      <a:pt x="199" y="489"/>
                      <a:pt x="200" y="490"/>
                      <a:pt x="203" y="492"/>
                    </a:cubicBezTo>
                    <a:cubicBezTo>
                      <a:pt x="189" y="479"/>
                      <a:pt x="189" y="465"/>
                      <a:pt x="189" y="452"/>
                    </a:cubicBezTo>
                    <a:cubicBezTo>
                      <a:pt x="189" y="438"/>
                      <a:pt x="189" y="438"/>
                      <a:pt x="189" y="438"/>
                    </a:cubicBezTo>
                    <a:cubicBezTo>
                      <a:pt x="189" y="398"/>
                      <a:pt x="176" y="371"/>
                      <a:pt x="189" y="344"/>
                    </a:cubicBezTo>
                    <a:cubicBezTo>
                      <a:pt x="189" y="330"/>
                      <a:pt x="189" y="317"/>
                      <a:pt x="189" y="303"/>
                    </a:cubicBezTo>
                    <a:cubicBezTo>
                      <a:pt x="189" y="298"/>
                      <a:pt x="189" y="293"/>
                      <a:pt x="189" y="289"/>
                    </a:cubicBezTo>
                    <a:cubicBezTo>
                      <a:pt x="189" y="289"/>
                      <a:pt x="189" y="276"/>
                      <a:pt x="189" y="276"/>
                    </a:cubicBezTo>
                    <a:cubicBezTo>
                      <a:pt x="189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4" y="220"/>
                      <a:pt x="206" y="220"/>
                    </a:cubicBezTo>
                    <a:cubicBezTo>
                      <a:pt x="210" y="220"/>
                      <a:pt x="216" y="208"/>
                      <a:pt x="216" y="208"/>
                    </a:cubicBezTo>
                    <a:lnTo>
                      <a:pt x="216" y="195"/>
                    </a:lnTo>
                    <a:close/>
                    <a:moveTo>
                      <a:pt x="273" y="0"/>
                    </a:moveTo>
                    <a:cubicBezTo>
                      <a:pt x="222" y="0"/>
                      <a:pt x="173" y="10"/>
                      <a:pt x="135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6" y="764"/>
                      <a:pt x="338" y="764"/>
                    </a:cubicBezTo>
                    <a:cubicBezTo>
                      <a:pt x="347" y="764"/>
                      <a:pt x="356" y="764"/>
                      <a:pt x="365" y="763"/>
                    </a:cubicBezTo>
                    <a:cubicBezTo>
                      <a:pt x="527" y="763"/>
                      <a:pt x="676" y="682"/>
                      <a:pt x="757" y="533"/>
                    </a:cubicBezTo>
                    <a:cubicBezTo>
                      <a:pt x="798" y="452"/>
                      <a:pt x="811" y="357"/>
                      <a:pt x="771" y="262"/>
                    </a:cubicBezTo>
                    <a:cubicBezTo>
                      <a:pt x="744" y="181"/>
                      <a:pt x="676" y="100"/>
                      <a:pt x="582" y="87"/>
                    </a:cubicBezTo>
                    <a:cubicBezTo>
                      <a:pt x="575" y="87"/>
                      <a:pt x="568" y="87"/>
                      <a:pt x="561" y="87"/>
                    </a:cubicBezTo>
                    <a:lnTo>
                      <a:pt x="561" y="87"/>
                    </a:lnTo>
                    <a:cubicBezTo>
                      <a:pt x="512" y="51"/>
                      <a:pt x="459" y="28"/>
                      <a:pt x="392" y="19"/>
                    </a:cubicBezTo>
                    <a:cubicBezTo>
                      <a:pt x="356" y="7"/>
                      <a:pt x="314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56" name="Google Shape;1156;p25"/>
            <p:cNvGrpSpPr/>
            <p:nvPr/>
          </p:nvGrpSpPr>
          <p:grpSpPr>
            <a:xfrm>
              <a:off x="210052" y="5567932"/>
              <a:ext cx="627129" cy="332450"/>
              <a:chOff x="160803" y="5623653"/>
              <a:chExt cx="721335" cy="382390"/>
            </a:xfrm>
          </p:grpSpPr>
          <p:sp>
            <p:nvSpPr>
              <p:cNvPr id="1157" name="Google Shape;1157;p25"/>
              <p:cNvSpPr/>
              <p:nvPr/>
            </p:nvSpPr>
            <p:spPr>
              <a:xfrm rot="-5400000">
                <a:off x="302207" y="5482248"/>
                <a:ext cx="382390" cy="66519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07" extrusionOk="0">
                    <a:moveTo>
                      <a:pt x="695" y="1"/>
                    </a:moveTo>
                    <a:cubicBezTo>
                      <a:pt x="533" y="1"/>
                      <a:pt x="377" y="60"/>
                      <a:pt x="271" y="205"/>
                    </a:cubicBezTo>
                    <a:cubicBezTo>
                      <a:pt x="136" y="380"/>
                      <a:pt x="95" y="624"/>
                      <a:pt x="55" y="840"/>
                    </a:cubicBezTo>
                    <a:cubicBezTo>
                      <a:pt x="0" y="1070"/>
                      <a:pt x="0" y="1300"/>
                      <a:pt x="27" y="1543"/>
                    </a:cubicBezTo>
                    <a:cubicBezTo>
                      <a:pt x="34" y="1604"/>
                      <a:pt x="85" y="1635"/>
                      <a:pt x="132" y="1635"/>
                    </a:cubicBezTo>
                    <a:cubicBezTo>
                      <a:pt x="180" y="1635"/>
                      <a:pt x="224" y="1604"/>
                      <a:pt x="217" y="1543"/>
                    </a:cubicBezTo>
                    <a:cubicBezTo>
                      <a:pt x="176" y="1192"/>
                      <a:pt x="217" y="840"/>
                      <a:pt x="325" y="502"/>
                    </a:cubicBezTo>
                    <a:cubicBezTo>
                      <a:pt x="379" y="340"/>
                      <a:pt x="487" y="205"/>
                      <a:pt x="663" y="191"/>
                    </a:cubicBezTo>
                    <a:cubicBezTo>
                      <a:pt x="677" y="190"/>
                      <a:pt x="691" y="189"/>
                      <a:pt x="70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80" y="610"/>
                      <a:pt x="1529" y="1002"/>
                      <a:pt x="1623" y="1341"/>
                    </a:cubicBezTo>
                    <a:cubicBezTo>
                      <a:pt x="1731" y="1679"/>
                      <a:pt x="1813" y="2084"/>
                      <a:pt x="1731" y="2449"/>
                    </a:cubicBezTo>
                    <a:cubicBezTo>
                      <a:pt x="1650" y="2855"/>
                      <a:pt x="1312" y="3112"/>
                      <a:pt x="988" y="3328"/>
                    </a:cubicBezTo>
                    <a:cubicBezTo>
                      <a:pt x="909" y="3385"/>
                      <a:pt x="961" y="3507"/>
                      <a:pt x="1036" y="3507"/>
                    </a:cubicBezTo>
                    <a:cubicBezTo>
                      <a:pt x="1051" y="3507"/>
                      <a:pt x="1067" y="3502"/>
                      <a:pt x="1082" y="3491"/>
                    </a:cubicBezTo>
                    <a:cubicBezTo>
                      <a:pt x="1420" y="3261"/>
                      <a:pt x="1759" y="3017"/>
                      <a:pt x="1880" y="2625"/>
                    </a:cubicBezTo>
                    <a:cubicBezTo>
                      <a:pt x="2015" y="2220"/>
                      <a:pt x="1948" y="1746"/>
                      <a:pt x="1826" y="1341"/>
                    </a:cubicBezTo>
                    <a:cubicBezTo>
                      <a:pt x="1759" y="1124"/>
                      <a:pt x="1677" y="908"/>
                      <a:pt x="1569" y="705"/>
                    </a:cubicBezTo>
                    <a:cubicBezTo>
                      <a:pt x="1475" y="516"/>
                      <a:pt x="1366" y="340"/>
                      <a:pt x="1218" y="205"/>
                    </a:cubicBezTo>
                    <a:cubicBezTo>
                      <a:pt x="1080" y="81"/>
                      <a:pt x="883" y="1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 rot="-5400000">
                <a:off x="732577" y="5723141"/>
                <a:ext cx="15420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64" extrusionOk="0">
                    <a:moveTo>
                      <a:pt x="325" y="195"/>
                    </a:moveTo>
                    <a:cubicBezTo>
                      <a:pt x="339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3" y="252"/>
                      <a:pt x="456" y="253"/>
                      <a:pt x="458" y="253"/>
                    </a:cubicBezTo>
                    <a:cubicBezTo>
                      <a:pt x="463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7" y="245"/>
                      <a:pt x="458" y="246"/>
                      <a:pt x="460" y="249"/>
                    </a:cubicBezTo>
                    <a:cubicBezTo>
                      <a:pt x="460" y="262"/>
                      <a:pt x="474" y="262"/>
                      <a:pt x="488" y="276"/>
                    </a:cubicBezTo>
                    <a:cubicBezTo>
                      <a:pt x="502" y="291"/>
                      <a:pt x="529" y="302"/>
                      <a:pt x="557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96" y="303"/>
                      <a:pt x="596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1" y="429"/>
                      <a:pt x="597" y="429"/>
                    </a:cubicBezTo>
                    <a:cubicBezTo>
                      <a:pt x="596" y="429"/>
                      <a:pt x="596" y="427"/>
                      <a:pt x="596" y="425"/>
                    </a:cubicBezTo>
                    <a:cubicBezTo>
                      <a:pt x="596" y="438"/>
                      <a:pt x="582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42" y="506"/>
                      <a:pt x="528" y="506"/>
                    </a:cubicBezTo>
                    <a:cubicBezTo>
                      <a:pt x="528" y="519"/>
                      <a:pt x="528" y="519"/>
                      <a:pt x="515" y="519"/>
                    </a:cubicBezTo>
                    <a:cubicBezTo>
                      <a:pt x="528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5" y="560"/>
                    </a:cubicBezTo>
                    <a:cubicBezTo>
                      <a:pt x="271" y="560"/>
                      <a:pt x="258" y="560"/>
                      <a:pt x="244" y="546"/>
                    </a:cubicBezTo>
                    <a:cubicBezTo>
                      <a:pt x="244" y="546"/>
                      <a:pt x="244" y="546"/>
                      <a:pt x="231" y="533"/>
                    </a:cubicBezTo>
                    <a:cubicBezTo>
                      <a:pt x="231" y="533"/>
                      <a:pt x="231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1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1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7" y="284"/>
                      <a:pt x="196" y="284"/>
                    </a:cubicBezTo>
                    <a:lnTo>
                      <a:pt x="196" y="284"/>
                    </a:lnTo>
                    <a:cubicBezTo>
                      <a:pt x="196" y="284"/>
                      <a:pt x="194" y="286"/>
                      <a:pt x="190" y="289"/>
                    </a:cubicBezTo>
                    <a:cubicBezTo>
                      <a:pt x="190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04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1" y="10"/>
                      <a:pt x="136" y="33"/>
                    </a:cubicBezTo>
                    <a:cubicBezTo>
                      <a:pt x="41" y="87"/>
                      <a:pt x="28" y="181"/>
                      <a:pt x="14" y="276"/>
                    </a:cubicBezTo>
                    <a:cubicBezTo>
                      <a:pt x="1" y="357"/>
                      <a:pt x="1" y="425"/>
                      <a:pt x="28" y="506"/>
                    </a:cubicBezTo>
                    <a:cubicBezTo>
                      <a:pt x="66" y="659"/>
                      <a:pt x="189" y="764"/>
                      <a:pt x="339" y="764"/>
                    </a:cubicBezTo>
                    <a:cubicBezTo>
                      <a:pt x="348" y="764"/>
                      <a:pt x="357" y="764"/>
                      <a:pt x="366" y="763"/>
                    </a:cubicBezTo>
                    <a:cubicBezTo>
                      <a:pt x="542" y="763"/>
                      <a:pt x="690" y="682"/>
                      <a:pt x="758" y="533"/>
                    </a:cubicBezTo>
                    <a:cubicBezTo>
                      <a:pt x="799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59" name="Google Shape;1159;p25"/>
            <p:cNvGrpSpPr/>
            <p:nvPr/>
          </p:nvGrpSpPr>
          <p:grpSpPr>
            <a:xfrm>
              <a:off x="210052" y="5087780"/>
              <a:ext cx="627129" cy="332450"/>
              <a:chOff x="160803" y="5123481"/>
              <a:chExt cx="721335" cy="382390"/>
            </a:xfrm>
          </p:grpSpPr>
          <p:sp>
            <p:nvSpPr>
              <p:cNvPr id="1160" name="Google Shape;1160;p25"/>
              <p:cNvSpPr/>
              <p:nvPr/>
            </p:nvSpPr>
            <p:spPr>
              <a:xfrm rot="-5400000">
                <a:off x="302681" y="4981602"/>
                <a:ext cx="382390" cy="66614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12" extrusionOk="0">
                    <a:moveTo>
                      <a:pt x="689" y="1"/>
                    </a:moveTo>
                    <a:cubicBezTo>
                      <a:pt x="526" y="1"/>
                      <a:pt x="370" y="60"/>
                      <a:pt x="257" y="205"/>
                    </a:cubicBezTo>
                    <a:cubicBezTo>
                      <a:pt x="122" y="380"/>
                      <a:pt x="82" y="637"/>
                      <a:pt x="41" y="854"/>
                    </a:cubicBezTo>
                    <a:cubicBezTo>
                      <a:pt x="1" y="1111"/>
                      <a:pt x="1" y="1368"/>
                      <a:pt x="28" y="1625"/>
                    </a:cubicBezTo>
                    <a:cubicBezTo>
                      <a:pt x="35" y="1680"/>
                      <a:pt x="88" y="1711"/>
                      <a:pt x="137" y="1711"/>
                    </a:cubicBezTo>
                    <a:cubicBezTo>
                      <a:pt x="182" y="1711"/>
                      <a:pt x="223" y="1684"/>
                      <a:pt x="217" y="1625"/>
                    </a:cubicBezTo>
                    <a:lnTo>
                      <a:pt x="217" y="1611"/>
                    </a:lnTo>
                    <a:cubicBezTo>
                      <a:pt x="176" y="1246"/>
                      <a:pt x="203" y="867"/>
                      <a:pt x="325" y="502"/>
                    </a:cubicBezTo>
                    <a:cubicBezTo>
                      <a:pt x="366" y="340"/>
                      <a:pt x="474" y="205"/>
                      <a:pt x="650" y="191"/>
                    </a:cubicBezTo>
                    <a:cubicBezTo>
                      <a:pt x="665" y="190"/>
                      <a:pt x="679" y="189"/>
                      <a:pt x="694" y="189"/>
                    </a:cubicBezTo>
                    <a:cubicBezTo>
                      <a:pt x="853" y="189"/>
                      <a:pt x="998" y="255"/>
                      <a:pt x="1109" y="367"/>
                    </a:cubicBezTo>
                    <a:cubicBezTo>
                      <a:pt x="1366" y="610"/>
                      <a:pt x="1515" y="1002"/>
                      <a:pt x="1623" y="1341"/>
                    </a:cubicBezTo>
                    <a:cubicBezTo>
                      <a:pt x="1718" y="1679"/>
                      <a:pt x="1813" y="2098"/>
                      <a:pt x="1732" y="2449"/>
                    </a:cubicBezTo>
                    <a:cubicBezTo>
                      <a:pt x="1637" y="2869"/>
                      <a:pt x="1312" y="3112"/>
                      <a:pt x="988" y="3328"/>
                    </a:cubicBezTo>
                    <a:cubicBezTo>
                      <a:pt x="899" y="3384"/>
                      <a:pt x="947" y="3512"/>
                      <a:pt x="1026" y="3512"/>
                    </a:cubicBezTo>
                    <a:cubicBezTo>
                      <a:pt x="1044" y="3512"/>
                      <a:pt x="1063" y="3505"/>
                      <a:pt x="1082" y="3491"/>
                    </a:cubicBezTo>
                    <a:cubicBezTo>
                      <a:pt x="1407" y="3274"/>
                      <a:pt x="1745" y="3017"/>
                      <a:pt x="1880" y="2625"/>
                    </a:cubicBezTo>
                    <a:cubicBezTo>
                      <a:pt x="2016" y="2233"/>
                      <a:pt x="1934" y="1746"/>
                      <a:pt x="1826" y="1354"/>
                    </a:cubicBezTo>
                    <a:cubicBezTo>
                      <a:pt x="1759" y="1124"/>
                      <a:pt x="1664" y="908"/>
                      <a:pt x="1569" y="705"/>
                    </a:cubicBezTo>
                    <a:cubicBezTo>
                      <a:pt x="1475" y="529"/>
                      <a:pt x="1366" y="340"/>
                      <a:pt x="1218" y="205"/>
                    </a:cubicBezTo>
                    <a:cubicBezTo>
                      <a:pt x="1072" y="81"/>
                      <a:pt x="877" y="1"/>
                      <a:pt x="6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 rot="-5400000">
                <a:off x="731345" y="5224202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248" y="540"/>
                    </a:moveTo>
                    <a:cubicBezTo>
                      <a:pt x="245" y="540"/>
                      <a:pt x="248" y="546"/>
                      <a:pt x="257" y="546"/>
                    </a:cubicBezTo>
                    <a:cubicBezTo>
                      <a:pt x="253" y="542"/>
                      <a:pt x="250" y="540"/>
                      <a:pt x="248" y="540"/>
                    </a:cubicBezTo>
                    <a:close/>
                    <a:moveTo>
                      <a:pt x="469" y="557"/>
                    </a:moveTo>
                    <a:cubicBezTo>
                      <a:pt x="468" y="558"/>
                      <a:pt x="465" y="560"/>
                      <a:pt x="460" y="560"/>
                    </a:cubicBezTo>
                    <a:lnTo>
                      <a:pt x="460" y="560"/>
                    </a:lnTo>
                    <a:cubicBezTo>
                      <a:pt x="464" y="560"/>
                      <a:pt x="467" y="559"/>
                      <a:pt x="469" y="557"/>
                    </a:cubicBezTo>
                    <a:close/>
                    <a:moveTo>
                      <a:pt x="338" y="195"/>
                    </a:moveTo>
                    <a:cubicBezTo>
                      <a:pt x="352" y="195"/>
                      <a:pt x="365" y="208"/>
                      <a:pt x="379" y="208"/>
                    </a:cubicBezTo>
                    <a:cubicBezTo>
                      <a:pt x="379" y="208"/>
                      <a:pt x="391" y="214"/>
                      <a:pt x="395" y="214"/>
                    </a:cubicBezTo>
                    <a:cubicBezTo>
                      <a:pt x="397" y="214"/>
                      <a:pt x="397" y="213"/>
                      <a:pt x="392" y="208"/>
                    </a:cubicBezTo>
                    <a:lnTo>
                      <a:pt x="392" y="208"/>
                    </a:lnTo>
                    <a:cubicBezTo>
                      <a:pt x="393" y="209"/>
                      <a:pt x="406" y="222"/>
                      <a:pt x="419" y="222"/>
                    </a:cubicBezTo>
                    <a:cubicBezTo>
                      <a:pt x="433" y="222"/>
                      <a:pt x="447" y="235"/>
                      <a:pt x="460" y="249"/>
                    </a:cubicBezTo>
                    <a:cubicBezTo>
                      <a:pt x="474" y="262"/>
                      <a:pt x="474" y="262"/>
                      <a:pt x="487" y="276"/>
                    </a:cubicBezTo>
                    <a:cubicBezTo>
                      <a:pt x="509" y="291"/>
                      <a:pt x="536" y="302"/>
                      <a:pt x="562" y="302"/>
                    </a:cubicBezTo>
                    <a:cubicBezTo>
                      <a:pt x="568" y="302"/>
                      <a:pt x="575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2"/>
                      <a:pt x="582" y="303"/>
                    </a:cubicBezTo>
                    <a:cubicBezTo>
                      <a:pt x="586" y="308"/>
                      <a:pt x="589" y="309"/>
                      <a:pt x="591" y="309"/>
                    </a:cubicBezTo>
                    <a:cubicBezTo>
                      <a:pt x="594" y="309"/>
                      <a:pt x="591" y="303"/>
                      <a:pt x="582" y="303"/>
                    </a:cubicBezTo>
                    <a:lnTo>
                      <a:pt x="582" y="303"/>
                    </a:lnTo>
                    <a:cubicBezTo>
                      <a:pt x="595" y="303"/>
                      <a:pt x="609" y="317"/>
                      <a:pt x="609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609" y="411"/>
                    </a:cubicBezTo>
                    <a:cubicBezTo>
                      <a:pt x="609" y="411"/>
                      <a:pt x="600" y="429"/>
                      <a:pt x="604" y="429"/>
                    </a:cubicBezTo>
                    <a:cubicBezTo>
                      <a:pt x="604" y="429"/>
                      <a:pt x="606" y="427"/>
                      <a:pt x="609" y="425"/>
                    </a:cubicBezTo>
                    <a:lnTo>
                      <a:pt x="609" y="425"/>
                    </a:lnTo>
                    <a:cubicBezTo>
                      <a:pt x="595" y="438"/>
                      <a:pt x="595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55" y="506"/>
                      <a:pt x="541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1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74" y="553"/>
                      <a:pt x="469" y="557"/>
                    </a:cubicBezTo>
                    <a:lnTo>
                      <a:pt x="469" y="557"/>
                    </a:lnTo>
                    <a:cubicBezTo>
                      <a:pt x="471" y="555"/>
                      <a:pt x="471" y="554"/>
                      <a:pt x="469" y="554"/>
                    </a:cubicBezTo>
                    <a:cubicBezTo>
                      <a:pt x="468" y="554"/>
                      <a:pt x="465" y="555"/>
                      <a:pt x="460" y="560"/>
                    </a:cubicBezTo>
                    <a:cubicBezTo>
                      <a:pt x="447" y="560"/>
                      <a:pt x="433" y="560"/>
                      <a:pt x="419" y="573"/>
                    </a:cubicBezTo>
                    <a:lnTo>
                      <a:pt x="311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4" y="560"/>
                    </a:lnTo>
                    <a:cubicBezTo>
                      <a:pt x="271" y="560"/>
                      <a:pt x="271" y="560"/>
                      <a:pt x="257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2" y="533"/>
                      <a:pt x="230" y="533"/>
                      <a:pt x="230" y="525"/>
                    </a:cubicBezTo>
                    <a:lnTo>
                      <a:pt x="230" y="525"/>
                    </a:lnTo>
                    <a:cubicBezTo>
                      <a:pt x="232" y="527"/>
                      <a:pt x="233" y="529"/>
                      <a:pt x="234" y="529"/>
                    </a:cubicBezTo>
                    <a:cubicBezTo>
                      <a:pt x="234" y="529"/>
                      <a:pt x="234" y="526"/>
                      <a:pt x="230" y="519"/>
                    </a:cubicBezTo>
                    <a:lnTo>
                      <a:pt x="230" y="519"/>
                    </a:lnTo>
                    <a:cubicBezTo>
                      <a:pt x="230" y="519"/>
                      <a:pt x="230" y="519"/>
                      <a:pt x="230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8" y="489"/>
                      <a:pt x="211" y="489"/>
                    </a:cubicBezTo>
                    <a:cubicBezTo>
                      <a:pt x="212" y="489"/>
                      <a:pt x="214" y="490"/>
                      <a:pt x="217" y="492"/>
                    </a:cubicBezTo>
                    <a:cubicBezTo>
                      <a:pt x="203" y="479"/>
                      <a:pt x="203" y="465"/>
                      <a:pt x="203" y="452"/>
                    </a:cubicBezTo>
                    <a:cubicBezTo>
                      <a:pt x="203" y="438"/>
                      <a:pt x="203" y="438"/>
                      <a:pt x="203" y="438"/>
                    </a:cubicBezTo>
                    <a:cubicBezTo>
                      <a:pt x="190" y="398"/>
                      <a:pt x="190" y="371"/>
                      <a:pt x="203" y="344"/>
                    </a:cubicBezTo>
                    <a:cubicBezTo>
                      <a:pt x="203" y="330"/>
                      <a:pt x="203" y="317"/>
                      <a:pt x="203" y="303"/>
                    </a:cubicBezTo>
                    <a:cubicBezTo>
                      <a:pt x="203" y="298"/>
                      <a:pt x="203" y="293"/>
                      <a:pt x="203" y="289"/>
                    </a:cubicBezTo>
                    <a:cubicBezTo>
                      <a:pt x="203" y="289"/>
                      <a:pt x="203" y="276"/>
                      <a:pt x="203" y="276"/>
                    </a:cubicBezTo>
                    <a:cubicBezTo>
                      <a:pt x="203" y="262"/>
                      <a:pt x="203" y="249"/>
                      <a:pt x="217" y="235"/>
                    </a:cubicBezTo>
                    <a:cubicBezTo>
                      <a:pt x="217" y="222"/>
                      <a:pt x="217" y="222"/>
                      <a:pt x="217" y="208"/>
                    </a:cubicBezTo>
                    <a:cubicBezTo>
                      <a:pt x="223" y="202"/>
                      <a:pt x="227" y="198"/>
                      <a:pt x="228" y="198"/>
                    </a:cubicBezTo>
                    <a:cubicBezTo>
                      <a:pt x="230" y="198"/>
                      <a:pt x="230" y="202"/>
                      <a:pt x="230" y="208"/>
                    </a:cubicBezTo>
                    <a:lnTo>
                      <a:pt x="230" y="195"/>
                    </a:lnTo>
                    <a:close/>
                    <a:moveTo>
                      <a:pt x="285" y="0"/>
                    </a:moveTo>
                    <a:cubicBezTo>
                      <a:pt x="233" y="0"/>
                      <a:pt x="180" y="10"/>
                      <a:pt x="135" y="33"/>
                    </a:cubicBezTo>
                    <a:cubicBezTo>
                      <a:pt x="54" y="87"/>
                      <a:pt x="27" y="181"/>
                      <a:pt x="14" y="276"/>
                    </a:cubicBezTo>
                    <a:cubicBezTo>
                      <a:pt x="14" y="357"/>
                      <a:pt x="0" y="425"/>
                      <a:pt x="27" y="506"/>
                    </a:cubicBezTo>
                    <a:cubicBezTo>
                      <a:pt x="66" y="659"/>
                      <a:pt x="200" y="764"/>
                      <a:pt x="352" y="764"/>
                    </a:cubicBezTo>
                    <a:cubicBezTo>
                      <a:pt x="361" y="764"/>
                      <a:pt x="370" y="764"/>
                      <a:pt x="379" y="763"/>
                    </a:cubicBezTo>
                    <a:cubicBezTo>
                      <a:pt x="541" y="763"/>
                      <a:pt x="690" y="682"/>
                      <a:pt x="771" y="533"/>
                    </a:cubicBezTo>
                    <a:cubicBezTo>
                      <a:pt x="812" y="452"/>
                      <a:pt x="825" y="357"/>
                      <a:pt x="785" y="262"/>
                    </a:cubicBezTo>
                    <a:cubicBezTo>
                      <a:pt x="758" y="181"/>
                      <a:pt x="676" y="100"/>
                      <a:pt x="582" y="87"/>
                    </a:cubicBezTo>
                    <a:cubicBezTo>
                      <a:pt x="578" y="87"/>
                      <a:pt x="575" y="87"/>
                      <a:pt x="571" y="87"/>
                    </a:cubicBezTo>
                    <a:lnTo>
                      <a:pt x="571" y="87"/>
                    </a:lnTo>
                    <a:cubicBezTo>
                      <a:pt x="519" y="51"/>
                      <a:pt x="463" y="28"/>
                      <a:pt x="406" y="19"/>
                    </a:cubicBezTo>
                    <a:cubicBezTo>
                      <a:pt x="369" y="7"/>
                      <a:pt x="328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62" name="Google Shape;1162;p25"/>
            <p:cNvGrpSpPr/>
            <p:nvPr/>
          </p:nvGrpSpPr>
          <p:grpSpPr>
            <a:xfrm>
              <a:off x="210547" y="4609772"/>
              <a:ext cx="626634" cy="330306"/>
              <a:chOff x="161372" y="4625775"/>
              <a:chExt cx="720766" cy="379924"/>
            </a:xfrm>
          </p:grpSpPr>
          <p:sp>
            <p:nvSpPr>
              <p:cNvPr id="1163" name="Google Shape;1163;p25"/>
              <p:cNvSpPr/>
              <p:nvPr/>
            </p:nvSpPr>
            <p:spPr>
              <a:xfrm rot="-5400000">
                <a:off x="304199" y="4482948"/>
                <a:ext cx="37992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3509" extrusionOk="0">
                    <a:moveTo>
                      <a:pt x="689" y="0"/>
                    </a:moveTo>
                    <a:cubicBezTo>
                      <a:pt x="514" y="0"/>
                      <a:pt x="344" y="68"/>
                      <a:pt x="231" y="229"/>
                    </a:cubicBezTo>
                    <a:cubicBezTo>
                      <a:pt x="109" y="418"/>
                      <a:pt x="68" y="675"/>
                      <a:pt x="41" y="891"/>
                    </a:cubicBezTo>
                    <a:cubicBezTo>
                      <a:pt x="1" y="1162"/>
                      <a:pt x="1" y="1432"/>
                      <a:pt x="28" y="1703"/>
                    </a:cubicBezTo>
                    <a:cubicBezTo>
                      <a:pt x="34" y="1764"/>
                      <a:pt x="85" y="1794"/>
                      <a:pt x="133" y="1794"/>
                    </a:cubicBezTo>
                    <a:cubicBezTo>
                      <a:pt x="180" y="1794"/>
                      <a:pt x="224" y="1764"/>
                      <a:pt x="217" y="1703"/>
                    </a:cubicBezTo>
                    <a:cubicBezTo>
                      <a:pt x="176" y="1324"/>
                      <a:pt x="190" y="918"/>
                      <a:pt x="298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8" y="184"/>
                      <a:pt x="679" y="183"/>
                      <a:pt x="700" y="183"/>
                    </a:cubicBezTo>
                    <a:cubicBezTo>
                      <a:pt x="841" y="183"/>
                      <a:pt x="977" y="256"/>
                      <a:pt x="1083" y="350"/>
                    </a:cubicBezTo>
                    <a:cubicBezTo>
                      <a:pt x="1353" y="594"/>
                      <a:pt x="1502" y="986"/>
                      <a:pt x="1610" y="1324"/>
                    </a:cubicBezTo>
                    <a:cubicBezTo>
                      <a:pt x="1718" y="1676"/>
                      <a:pt x="1799" y="2081"/>
                      <a:pt x="1718" y="2446"/>
                    </a:cubicBezTo>
                    <a:cubicBezTo>
                      <a:pt x="1637" y="2866"/>
                      <a:pt x="1299" y="3109"/>
                      <a:pt x="974" y="3325"/>
                    </a:cubicBezTo>
                    <a:cubicBezTo>
                      <a:pt x="897" y="3381"/>
                      <a:pt x="946" y="3509"/>
                      <a:pt x="1019" y="3509"/>
                    </a:cubicBezTo>
                    <a:cubicBezTo>
                      <a:pt x="1035" y="3509"/>
                      <a:pt x="1052" y="3502"/>
                      <a:pt x="1069" y="3488"/>
                    </a:cubicBezTo>
                    <a:cubicBezTo>
                      <a:pt x="1407" y="3271"/>
                      <a:pt x="1745" y="3014"/>
                      <a:pt x="1867" y="2622"/>
                    </a:cubicBezTo>
                    <a:cubicBezTo>
                      <a:pt x="2002" y="2230"/>
                      <a:pt x="1921" y="1730"/>
                      <a:pt x="1813" y="1324"/>
                    </a:cubicBezTo>
                    <a:cubicBezTo>
                      <a:pt x="1745" y="1108"/>
                      <a:pt x="1664" y="905"/>
                      <a:pt x="1556" y="702"/>
                    </a:cubicBezTo>
                    <a:cubicBezTo>
                      <a:pt x="1461" y="513"/>
                      <a:pt x="1353" y="323"/>
                      <a:pt x="1191" y="188"/>
                    </a:cubicBezTo>
                    <a:cubicBezTo>
                      <a:pt x="1054" y="72"/>
                      <a:pt x="868" y="0"/>
                      <a:pt x="6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 rot="-5400000">
                <a:off x="732672" y="4725357"/>
                <a:ext cx="154018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64" extrusionOk="0">
                    <a:moveTo>
                      <a:pt x="325" y="195"/>
                    </a:moveTo>
                    <a:cubicBezTo>
                      <a:pt x="338" y="195"/>
                      <a:pt x="366" y="208"/>
                      <a:pt x="379" y="208"/>
                    </a:cubicBezTo>
                    <a:cubicBezTo>
                      <a:pt x="393" y="208"/>
                      <a:pt x="406" y="222"/>
                      <a:pt x="406" y="222"/>
                    </a:cubicBezTo>
                    <a:cubicBezTo>
                      <a:pt x="420" y="222"/>
                      <a:pt x="433" y="235"/>
                      <a:pt x="447" y="249"/>
                    </a:cubicBezTo>
                    <a:cubicBezTo>
                      <a:pt x="452" y="252"/>
                      <a:pt x="456" y="253"/>
                      <a:pt x="457" y="253"/>
                    </a:cubicBezTo>
                    <a:cubicBezTo>
                      <a:pt x="462" y="253"/>
                      <a:pt x="456" y="245"/>
                      <a:pt x="456" y="245"/>
                    </a:cubicBezTo>
                    <a:lnTo>
                      <a:pt x="456" y="245"/>
                    </a:lnTo>
                    <a:cubicBezTo>
                      <a:pt x="456" y="245"/>
                      <a:pt x="457" y="246"/>
                      <a:pt x="460" y="249"/>
                    </a:cubicBezTo>
                    <a:cubicBezTo>
                      <a:pt x="460" y="262"/>
                      <a:pt x="474" y="262"/>
                      <a:pt x="487" y="276"/>
                    </a:cubicBezTo>
                    <a:cubicBezTo>
                      <a:pt x="502" y="291"/>
                      <a:pt x="529" y="302"/>
                      <a:pt x="555" y="302"/>
                    </a:cubicBezTo>
                    <a:cubicBezTo>
                      <a:pt x="564" y="302"/>
                      <a:pt x="573" y="300"/>
                      <a:pt x="581" y="297"/>
                    </a:cubicBezTo>
                    <a:lnTo>
                      <a:pt x="581" y="297"/>
                    </a:lnTo>
                    <a:cubicBezTo>
                      <a:pt x="582" y="299"/>
                      <a:pt x="582" y="301"/>
                      <a:pt x="582" y="303"/>
                    </a:cubicBezTo>
                    <a:cubicBezTo>
                      <a:pt x="595" y="303"/>
                      <a:pt x="595" y="317"/>
                      <a:pt x="595" y="330"/>
                    </a:cubicBezTo>
                    <a:lnTo>
                      <a:pt x="609" y="357"/>
                    </a:lnTo>
                    <a:lnTo>
                      <a:pt x="609" y="371"/>
                    </a:lnTo>
                    <a:lnTo>
                      <a:pt x="609" y="398"/>
                    </a:lnTo>
                    <a:cubicBezTo>
                      <a:pt x="609" y="398"/>
                      <a:pt x="609" y="411"/>
                      <a:pt x="595" y="411"/>
                    </a:cubicBezTo>
                    <a:cubicBezTo>
                      <a:pt x="595" y="411"/>
                      <a:pt x="595" y="420"/>
                      <a:pt x="595" y="425"/>
                    </a:cubicBezTo>
                    <a:cubicBezTo>
                      <a:pt x="595" y="438"/>
                      <a:pt x="582" y="452"/>
                      <a:pt x="582" y="465"/>
                    </a:cubicBezTo>
                    <a:lnTo>
                      <a:pt x="568" y="479"/>
                    </a:lnTo>
                    <a:cubicBezTo>
                      <a:pt x="555" y="492"/>
                      <a:pt x="541" y="506"/>
                      <a:pt x="528" y="506"/>
                    </a:cubicBezTo>
                    <a:cubicBezTo>
                      <a:pt x="528" y="519"/>
                      <a:pt x="528" y="519"/>
                      <a:pt x="514" y="519"/>
                    </a:cubicBezTo>
                    <a:cubicBezTo>
                      <a:pt x="528" y="519"/>
                      <a:pt x="514" y="533"/>
                      <a:pt x="514" y="533"/>
                    </a:cubicBezTo>
                    <a:cubicBezTo>
                      <a:pt x="501" y="533"/>
                      <a:pt x="487" y="546"/>
                      <a:pt x="474" y="546"/>
                    </a:cubicBezTo>
                    <a:cubicBezTo>
                      <a:pt x="474" y="546"/>
                      <a:pt x="460" y="560"/>
                      <a:pt x="460" y="560"/>
                    </a:cubicBezTo>
                    <a:cubicBezTo>
                      <a:pt x="447" y="560"/>
                      <a:pt x="433" y="560"/>
                      <a:pt x="420" y="573"/>
                    </a:cubicBezTo>
                    <a:lnTo>
                      <a:pt x="298" y="573"/>
                    </a:lnTo>
                    <a:cubicBezTo>
                      <a:pt x="298" y="573"/>
                      <a:pt x="298" y="573"/>
                      <a:pt x="284" y="560"/>
                    </a:cubicBezTo>
                    <a:cubicBezTo>
                      <a:pt x="271" y="560"/>
                      <a:pt x="257" y="560"/>
                      <a:pt x="244" y="546"/>
                    </a:cubicBezTo>
                    <a:cubicBezTo>
                      <a:pt x="244" y="546"/>
                      <a:pt x="244" y="546"/>
                      <a:pt x="230" y="533"/>
                    </a:cubicBezTo>
                    <a:cubicBezTo>
                      <a:pt x="230" y="533"/>
                      <a:pt x="230" y="533"/>
                      <a:pt x="222" y="524"/>
                    </a:cubicBezTo>
                    <a:lnTo>
                      <a:pt x="222" y="524"/>
                    </a:lnTo>
                    <a:cubicBezTo>
                      <a:pt x="223" y="527"/>
                      <a:pt x="223" y="529"/>
                      <a:pt x="223" y="529"/>
                    </a:cubicBezTo>
                    <a:cubicBezTo>
                      <a:pt x="222" y="529"/>
                      <a:pt x="220" y="526"/>
                      <a:pt x="217" y="519"/>
                    </a:cubicBezTo>
                    <a:lnTo>
                      <a:pt x="217" y="519"/>
                    </a:lnTo>
                    <a:cubicBezTo>
                      <a:pt x="219" y="521"/>
                      <a:pt x="220" y="523"/>
                      <a:pt x="222" y="524"/>
                    </a:cubicBezTo>
                    <a:lnTo>
                      <a:pt x="222" y="524"/>
                    </a:lnTo>
                    <a:cubicBezTo>
                      <a:pt x="221" y="521"/>
                      <a:pt x="219" y="517"/>
                      <a:pt x="218" y="517"/>
                    </a:cubicBezTo>
                    <a:cubicBezTo>
                      <a:pt x="217" y="517"/>
                      <a:pt x="217" y="517"/>
                      <a:pt x="217" y="519"/>
                    </a:cubicBezTo>
                    <a:cubicBezTo>
                      <a:pt x="217" y="506"/>
                      <a:pt x="217" y="506"/>
                      <a:pt x="203" y="506"/>
                    </a:cubicBezTo>
                    <a:cubicBezTo>
                      <a:pt x="203" y="506"/>
                      <a:pt x="203" y="497"/>
                      <a:pt x="203" y="492"/>
                    </a:cubicBezTo>
                    <a:cubicBezTo>
                      <a:pt x="203" y="479"/>
                      <a:pt x="190" y="465"/>
                      <a:pt x="190" y="452"/>
                    </a:cubicBezTo>
                    <a:cubicBezTo>
                      <a:pt x="190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190" y="317"/>
                      <a:pt x="190" y="303"/>
                    </a:cubicBezTo>
                    <a:cubicBezTo>
                      <a:pt x="190" y="293"/>
                      <a:pt x="196" y="284"/>
                      <a:pt x="196" y="284"/>
                    </a:cubicBezTo>
                    <a:lnTo>
                      <a:pt x="196" y="284"/>
                    </a:lnTo>
                    <a:cubicBezTo>
                      <a:pt x="195" y="284"/>
                      <a:pt x="194" y="286"/>
                      <a:pt x="190" y="289"/>
                    </a:cubicBezTo>
                    <a:cubicBezTo>
                      <a:pt x="190" y="289"/>
                      <a:pt x="190" y="276"/>
                      <a:pt x="203" y="276"/>
                    </a:cubicBezTo>
                    <a:cubicBezTo>
                      <a:pt x="203" y="262"/>
                      <a:pt x="203" y="249"/>
                      <a:pt x="203" y="235"/>
                    </a:cubicBezTo>
                    <a:cubicBezTo>
                      <a:pt x="203" y="222"/>
                      <a:pt x="203" y="222"/>
                      <a:pt x="203" y="208"/>
                    </a:cubicBezTo>
                    <a:cubicBezTo>
                      <a:pt x="203" y="217"/>
                      <a:pt x="205" y="220"/>
                      <a:pt x="207" y="220"/>
                    </a:cubicBezTo>
                    <a:cubicBezTo>
                      <a:pt x="211" y="220"/>
                      <a:pt x="217" y="208"/>
                      <a:pt x="217" y="208"/>
                    </a:cubicBezTo>
                    <a:lnTo>
                      <a:pt x="230" y="195"/>
                    </a:lnTo>
                    <a:close/>
                    <a:moveTo>
                      <a:pt x="280" y="0"/>
                    </a:moveTo>
                    <a:cubicBezTo>
                      <a:pt x="229" y="0"/>
                      <a:pt x="180" y="10"/>
                      <a:pt x="136" y="33"/>
                    </a:cubicBezTo>
                    <a:cubicBezTo>
                      <a:pt x="41" y="87"/>
                      <a:pt x="27" y="181"/>
                      <a:pt x="14" y="276"/>
                    </a:cubicBezTo>
                    <a:cubicBezTo>
                      <a:pt x="0" y="357"/>
                      <a:pt x="0" y="425"/>
                      <a:pt x="14" y="506"/>
                    </a:cubicBezTo>
                    <a:cubicBezTo>
                      <a:pt x="52" y="659"/>
                      <a:pt x="187" y="764"/>
                      <a:pt x="338" y="764"/>
                    </a:cubicBezTo>
                    <a:cubicBezTo>
                      <a:pt x="347" y="764"/>
                      <a:pt x="356" y="764"/>
                      <a:pt x="366" y="763"/>
                    </a:cubicBezTo>
                    <a:cubicBezTo>
                      <a:pt x="528" y="763"/>
                      <a:pt x="690" y="682"/>
                      <a:pt x="758" y="533"/>
                    </a:cubicBezTo>
                    <a:cubicBezTo>
                      <a:pt x="798" y="452"/>
                      <a:pt x="812" y="357"/>
                      <a:pt x="785" y="262"/>
                    </a:cubicBezTo>
                    <a:cubicBezTo>
                      <a:pt x="744" y="181"/>
                      <a:pt x="677" y="100"/>
                      <a:pt x="582" y="87"/>
                    </a:cubicBezTo>
                    <a:cubicBezTo>
                      <a:pt x="577" y="87"/>
                      <a:pt x="572" y="87"/>
                      <a:pt x="567" y="87"/>
                    </a:cubicBezTo>
                    <a:lnTo>
                      <a:pt x="567" y="87"/>
                    </a:lnTo>
                    <a:cubicBezTo>
                      <a:pt x="520" y="51"/>
                      <a:pt x="463" y="28"/>
                      <a:pt x="406" y="19"/>
                    </a:cubicBezTo>
                    <a:cubicBezTo>
                      <a:pt x="364" y="7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165" name="Google Shape;1165;p25"/>
            <p:cNvGrpSpPr/>
            <p:nvPr/>
          </p:nvGrpSpPr>
          <p:grpSpPr>
            <a:xfrm>
              <a:off x="210547" y="4131929"/>
              <a:ext cx="626634" cy="330141"/>
              <a:chOff x="161372" y="4128258"/>
              <a:chExt cx="720766" cy="379734"/>
            </a:xfrm>
          </p:grpSpPr>
          <p:sp>
            <p:nvSpPr>
              <p:cNvPr id="1166" name="Google Shape;1166;p25"/>
              <p:cNvSpPr/>
              <p:nvPr/>
            </p:nvSpPr>
            <p:spPr>
              <a:xfrm rot="-5400000">
                <a:off x="304294" y="3985336"/>
                <a:ext cx="379734" cy="66557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509" extrusionOk="0">
                    <a:moveTo>
                      <a:pt x="697" y="0"/>
                    </a:moveTo>
                    <a:cubicBezTo>
                      <a:pt x="524" y="0"/>
                      <a:pt x="357" y="68"/>
                      <a:pt x="244" y="229"/>
                    </a:cubicBezTo>
                    <a:cubicBezTo>
                      <a:pt x="108" y="418"/>
                      <a:pt x="68" y="675"/>
                      <a:pt x="41" y="891"/>
                    </a:cubicBezTo>
                    <a:cubicBezTo>
                      <a:pt x="0" y="1162"/>
                      <a:pt x="0" y="1432"/>
                      <a:pt x="41" y="1703"/>
                    </a:cubicBezTo>
                    <a:cubicBezTo>
                      <a:pt x="48" y="1764"/>
                      <a:pt x="98" y="1794"/>
                      <a:pt x="146" y="1794"/>
                    </a:cubicBezTo>
                    <a:cubicBezTo>
                      <a:pt x="193" y="1794"/>
                      <a:pt x="237" y="1764"/>
                      <a:pt x="230" y="1703"/>
                    </a:cubicBezTo>
                    <a:cubicBezTo>
                      <a:pt x="176" y="1324"/>
                      <a:pt x="190" y="918"/>
                      <a:pt x="311" y="540"/>
                    </a:cubicBezTo>
                    <a:cubicBezTo>
                      <a:pt x="352" y="364"/>
                      <a:pt x="447" y="215"/>
                      <a:pt x="636" y="188"/>
                    </a:cubicBezTo>
                    <a:cubicBezTo>
                      <a:pt x="657" y="184"/>
                      <a:pt x="679" y="183"/>
                      <a:pt x="700" y="183"/>
                    </a:cubicBezTo>
                    <a:cubicBezTo>
                      <a:pt x="840" y="183"/>
                      <a:pt x="976" y="256"/>
                      <a:pt x="1082" y="350"/>
                    </a:cubicBezTo>
                    <a:cubicBezTo>
                      <a:pt x="1353" y="594"/>
                      <a:pt x="1501" y="986"/>
                      <a:pt x="1610" y="1324"/>
                    </a:cubicBezTo>
                    <a:cubicBezTo>
                      <a:pt x="1718" y="1676"/>
                      <a:pt x="1812" y="2081"/>
                      <a:pt x="1731" y="2446"/>
                    </a:cubicBezTo>
                    <a:cubicBezTo>
                      <a:pt x="1637" y="2866"/>
                      <a:pt x="1312" y="3109"/>
                      <a:pt x="974" y="3325"/>
                    </a:cubicBezTo>
                    <a:cubicBezTo>
                      <a:pt x="896" y="3381"/>
                      <a:pt x="946" y="3509"/>
                      <a:pt x="1026" y="3509"/>
                    </a:cubicBezTo>
                    <a:cubicBezTo>
                      <a:pt x="1043" y="3509"/>
                      <a:pt x="1063" y="3502"/>
                      <a:pt x="1082" y="3488"/>
                    </a:cubicBezTo>
                    <a:cubicBezTo>
                      <a:pt x="1407" y="3271"/>
                      <a:pt x="1745" y="3014"/>
                      <a:pt x="1880" y="2622"/>
                    </a:cubicBezTo>
                    <a:cubicBezTo>
                      <a:pt x="2002" y="2230"/>
                      <a:pt x="1934" y="1730"/>
                      <a:pt x="1812" y="1324"/>
                    </a:cubicBezTo>
                    <a:cubicBezTo>
                      <a:pt x="1745" y="1108"/>
                      <a:pt x="1664" y="905"/>
                      <a:pt x="1569" y="702"/>
                    </a:cubicBezTo>
                    <a:cubicBezTo>
                      <a:pt x="1474" y="513"/>
                      <a:pt x="1353" y="323"/>
                      <a:pt x="1204" y="188"/>
                    </a:cubicBezTo>
                    <a:cubicBezTo>
                      <a:pt x="1060" y="72"/>
                      <a:pt x="875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 rot="-5400000">
                <a:off x="731345" y="4226513"/>
                <a:ext cx="156674" cy="14491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64" extrusionOk="0">
                    <a:moveTo>
                      <a:pt x="583" y="303"/>
                    </a:moveTo>
                    <a:lnTo>
                      <a:pt x="583" y="303"/>
                    </a:lnTo>
                    <a:cubicBezTo>
                      <a:pt x="587" y="303"/>
                      <a:pt x="591" y="305"/>
                      <a:pt x="592" y="306"/>
                    </a:cubicBezTo>
                    <a:lnTo>
                      <a:pt x="592" y="306"/>
                    </a:lnTo>
                    <a:cubicBezTo>
                      <a:pt x="589" y="304"/>
                      <a:pt x="587" y="303"/>
                      <a:pt x="583" y="303"/>
                    </a:cubicBezTo>
                    <a:close/>
                    <a:moveTo>
                      <a:pt x="249" y="540"/>
                    </a:moveTo>
                    <a:cubicBezTo>
                      <a:pt x="246" y="540"/>
                      <a:pt x="249" y="546"/>
                      <a:pt x="258" y="546"/>
                    </a:cubicBezTo>
                    <a:cubicBezTo>
                      <a:pt x="253" y="542"/>
                      <a:pt x="250" y="540"/>
                      <a:pt x="249" y="540"/>
                    </a:cubicBezTo>
                    <a:close/>
                    <a:moveTo>
                      <a:pt x="326" y="195"/>
                    </a:moveTo>
                    <a:cubicBezTo>
                      <a:pt x="353" y="195"/>
                      <a:pt x="366" y="208"/>
                      <a:pt x="380" y="208"/>
                    </a:cubicBezTo>
                    <a:cubicBezTo>
                      <a:pt x="380" y="208"/>
                      <a:pt x="392" y="214"/>
                      <a:pt x="396" y="214"/>
                    </a:cubicBezTo>
                    <a:cubicBezTo>
                      <a:pt x="398" y="214"/>
                      <a:pt x="398" y="213"/>
                      <a:pt x="393" y="208"/>
                    </a:cubicBezTo>
                    <a:lnTo>
                      <a:pt x="393" y="208"/>
                    </a:lnTo>
                    <a:cubicBezTo>
                      <a:pt x="393" y="209"/>
                      <a:pt x="407" y="222"/>
                      <a:pt x="420" y="222"/>
                    </a:cubicBezTo>
                    <a:cubicBezTo>
                      <a:pt x="434" y="222"/>
                      <a:pt x="447" y="235"/>
                      <a:pt x="461" y="249"/>
                    </a:cubicBezTo>
                    <a:cubicBezTo>
                      <a:pt x="474" y="262"/>
                      <a:pt x="474" y="262"/>
                      <a:pt x="488" y="276"/>
                    </a:cubicBezTo>
                    <a:cubicBezTo>
                      <a:pt x="503" y="291"/>
                      <a:pt x="530" y="302"/>
                      <a:pt x="558" y="302"/>
                    </a:cubicBezTo>
                    <a:cubicBezTo>
                      <a:pt x="566" y="302"/>
                      <a:pt x="574" y="301"/>
                      <a:pt x="582" y="299"/>
                    </a:cubicBezTo>
                    <a:lnTo>
                      <a:pt x="582" y="299"/>
                    </a:lnTo>
                    <a:cubicBezTo>
                      <a:pt x="582" y="300"/>
                      <a:pt x="582" y="301"/>
                      <a:pt x="582" y="303"/>
                    </a:cubicBezTo>
                    <a:cubicBezTo>
                      <a:pt x="587" y="308"/>
                      <a:pt x="590" y="309"/>
                      <a:pt x="592" y="309"/>
                    </a:cubicBezTo>
                    <a:cubicBezTo>
                      <a:pt x="593" y="309"/>
                      <a:pt x="593" y="308"/>
                      <a:pt x="592" y="306"/>
                    </a:cubicBezTo>
                    <a:lnTo>
                      <a:pt x="592" y="306"/>
                    </a:lnTo>
                    <a:cubicBezTo>
                      <a:pt x="597" y="311"/>
                      <a:pt x="600" y="321"/>
                      <a:pt x="610" y="330"/>
                    </a:cubicBezTo>
                    <a:lnTo>
                      <a:pt x="610" y="357"/>
                    </a:lnTo>
                    <a:lnTo>
                      <a:pt x="610" y="371"/>
                    </a:lnTo>
                    <a:lnTo>
                      <a:pt x="610" y="398"/>
                    </a:lnTo>
                    <a:cubicBezTo>
                      <a:pt x="610" y="398"/>
                      <a:pt x="610" y="411"/>
                      <a:pt x="610" y="411"/>
                    </a:cubicBezTo>
                    <a:cubicBezTo>
                      <a:pt x="610" y="411"/>
                      <a:pt x="601" y="429"/>
                      <a:pt x="604" y="429"/>
                    </a:cubicBezTo>
                    <a:cubicBezTo>
                      <a:pt x="605" y="429"/>
                      <a:pt x="607" y="427"/>
                      <a:pt x="610" y="425"/>
                    </a:cubicBezTo>
                    <a:lnTo>
                      <a:pt x="610" y="425"/>
                    </a:lnTo>
                    <a:cubicBezTo>
                      <a:pt x="596" y="438"/>
                      <a:pt x="596" y="452"/>
                      <a:pt x="582" y="465"/>
                    </a:cubicBezTo>
                    <a:lnTo>
                      <a:pt x="569" y="479"/>
                    </a:lnTo>
                    <a:cubicBezTo>
                      <a:pt x="555" y="492"/>
                      <a:pt x="555" y="506"/>
                      <a:pt x="542" y="506"/>
                    </a:cubicBezTo>
                    <a:cubicBezTo>
                      <a:pt x="528" y="519"/>
                      <a:pt x="528" y="519"/>
                      <a:pt x="528" y="519"/>
                    </a:cubicBezTo>
                    <a:cubicBezTo>
                      <a:pt x="542" y="519"/>
                      <a:pt x="515" y="533"/>
                      <a:pt x="515" y="533"/>
                    </a:cubicBezTo>
                    <a:cubicBezTo>
                      <a:pt x="501" y="533"/>
                      <a:pt x="488" y="546"/>
                      <a:pt x="474" y="546"/>
                    </a:cubicBezTo>
                    <a:cubicBezTo>
                      <a:pt x="474" y="546"/>
                      <a:pt x="474" y="560"/>
                      <a:pt x="461" y="560"/>
                    </a:cubicBezTo>
                    <a:cubicBezTo>
                      <a:pt x="447" y="560"/>
                      <a:pt x="434" y="560"/>
                      <a:pt x="420" y="573"/>
                    </a:cubicBezTo>
                    <a:lnTo>
                      <a:pt x="312" y="573"/>
                    </a:lnTo>
                    <a:cubicBezTo>
                      <a:pt x="298" y="573"/>
                      <a:pt x="298" y="573"/>
                      <a:pt x="298" y="560"/>
                    </a:cubicBezTo>
                    <a:lnTo>
                      <a:pt x="285" y="560"/>
                    </a:lnTo>
                    <a:cubicBezTo>
                      <a:pt x="271" y="560"/>
                      <a:pt x="258" y="560"/>
                      <a:pt x="258" y="546"/>
                    </a:cubicBezTo>
                    <a:cubicBezTo>
                      <a:pt x="244" y="546"/>
                      <a:pt x="244" y="546"/>
                      <a:pt x="244" y="533"/>
                    </a:cubicBezTo>
                    <a:cubicBezTo>
                      <a:pt x="231" y="533"/>
                      <a:pt x="231" y="533"/>
                      <a:pt x="231" y="519"/>
                    </a:cubicBezTo>
                    <a:cubicBezTo>
                      <a:pt x="229" y="517"/>
                      <a:pt x="227" y="517"/>
                      <a:pt x="226" y="517"/>
                    </a:cubicBezTo>
                    <a:cubicBezTo>
                      <a:pt x="223" y="517"/>
                      <a:pt x="225" y="529"/>
                      <a:pt x="223" y="529"/>
                    </a:cubicBezTo>
                    <a:cubicBezTo>
                      <a:pt x="223" y="529"/>
                      <a:pt x="221" y="526"/>
                      <a:pt x="217" y="519"/>
                    </a:cubicBezTo>
                    <a:cubicBezTo>
                      <a:pt x="217" y="506"/>
                      <a:pt x="217" y="506"/>
                      <a:pt x="217" y="506"/>
                    </a:cubicBezTo>
                    <a:cubicBezTo>
                      <a:pt x="217" y="506"/>
                      <a:pt x="209" y="489"/>
                      <a:pt x="205" y="489"/>
                    </a:cubicBezTo>
                    <a:cubicBezTo>
                      <a:pt x="204" y="489"/>
                      <a:pt x="204" y="490"/>
                      <a:pt x="204" y="492"/>
                    </a:cubicBezTo>
                    <a:cubicBezTo>
                      <a:pt x="204" y="479"/>
                      <a:pt x="204" y="465"/>
                      <a:pt x="204" y="452"/>
                    </a:cubicBezTo>
                    <a:cubicBezTo>
                      <a:pt x="204" y="438"/>
                      <a:pt x="190" y="438"/>
                      <a:pt x="190" y="438"/>
                    </a:cubicBezTo>
                    <a:cubicBezTo>
                      <a:pt x="190" y="398"/>
                      <a:pt x="190" y="371"/>
                      <a:pt x="190" y="344"/>
                    </a:cubicBezTo>
                    <a:cubicBezTo>
                      <a:pt x="190" y="330"/>
                      <a:pt x="204" y="317"/>
                      <a:pt x="204" y="303"/>
                    </a:cubicBezTo>
                    <a:cubicBezTo>
                      <a:pt x="204" y="298"/>
                      <a:pt x="204" y="293"/>
                      <a:pt x="204" y="289"/>
                    </a:cubicBezTo>
                    <a:cubicBezTo>
                      <a:pt x="204" y="289"/>
                      <a:pt x="204" y="276"/>
                      <a:pt x="204" y="276"/>
                    </a:cubicBezTo>
                    <a:cubicBezTo>
                      <a:pt x="204" y="262"/>
                      <a:pt x="204" y="249"/>
                      <a:pt x="204" y="235"/>
                    </a:cubicBezTo>
                    <a:cubicBezTo>
                      <a:pt x="204" y="222"/>
                      <a:pt x="217" y="222"/>
                      <a:pt x="217" y="208"/>
                    </a:cubicBezTo>
                    <a:lnTo>
                      <a:pt x="231" y="195"/>
                    </a:lnTo>
                    <a:close/>
                    <a:moveTo>
                      <a:pt x="286" y="0"/>
                    </a:moveTo>
                    <a:cubicBezTo>
                      <a:pt x="234" y="0"/>
                      <a:pt x="181" y="10"/>
                      <a:pt x="136" y="33"/>
                    </a:cubicBezTo>
                    <a:cubicBezTo>
                      <a:pt x="55" y="87"/>
                      <a:pt x="28" y="181"/>
                      <a:pt x="14" y="276"/>
                    </a:cubicBezTo>
                    <a:cubicBezTo>
                      <a:pt x="14" y="357"/>
                      <a:pt x="1" y="425"/>
                      <a:pt x="28" y="506"/>
                    </a:cubicBezTo>
                    <a:cubicBezTo>
                      <a:pt x="66" y="659"/>
                      <a:pt x="201" y="764"/>
                      <a:pt x="352" y="764"/>
                    </a:cubicBezTo>
                    <a:cubicBezTo>
                      <a:pt x="361" y="764"/>
                      <a:pt x="370" y="764"/>
                      <a:pt x="380" y="763"/>
                    </a:cubicBezTo>
                    <a:cubicBezTo>
                      <a:pt x="542" y="763"/>
                      <a:pt x="691" y="682"/>
                      <a:pt x="758" y="533"/>
                    </a:cubicBezTo>
                    <a:cubicBezTo>
                      <a:pt x="812" y="452"/>
                      <a:pt x="826" y="357"/>
                      <a:pt x="785" y="262"/>
                    </a:cubicBezTo>
                    <a:cubicBezTo>
                      <a:pt x="745" y="181"/>
                      <a:pt x="677" y="100"/>
                      <a:pt x="582" y="87"/>
                    </a:cubicBezTo>
                    <a:cubicBezTo>
                      <a:pt x="579" y="87"/>
                      <a:pt x="576" y="87"/>
                      <a:pt x="572" y="87"/>
                    </a:cubicBezTo>
                    <a:lnTo>
                      <a:pt x="572" y="87"/>
                    </a:lnTo>
                    <a:cubicBezTo>
                      <a:pt x="520" y="51"/>
                      <a:pt x="463" y="28"/>
                      <a:pt x="407" y="19"/>
                    </a:cubicBezTo>
                    <a:cubicBezTo>
                      <a:pt x="370" y="7"/>
                      <a:pt x="32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1168" name="Google Shape;1168;p25"/>
          <p:cNvGrpSpPr/>
          <p:nvPr/>
        </p:nvGrpSpPr>
        <p:grpSpPr>
          <a:xfrm>
            <a:off x="522537" y="161880"/>
            <a:ext cx="12400332" cy="7165942"/>
            <a:chOff x="3707200" y="3243200"/>
            <a:chExt cx="3245375" cy="2229325"/>
          </a:xfrm>
        </p:grpSpPr>
        <p:sp>
          <p:nvSpPr>
            <p:cNvPr id="1169" name="Google Shape;1169;p25"/>
            <p:cNvSpPr/>
            <p:nvPr/>
          </p:nvSpPr>
          <p:spPr>
            <a:xfrm>
              <a:off x="5843275" y="5045875"/>
              <a:ext cx="1083600" cy="426650"/>
            </a:xfrm>
            <a:custGeom>
              <a:avLst/>
              <a:gdLst/>
              <a:ahLst/>
              <a:cxnLst/>
              <a:rect l="l" t="t" r="r" b="b"/>
              <a:pathLst>
                <a:path w="43344" h="17066" extrusionOk="0">
                  <a:moveTo>
                    <a:pt x="43073" y="1"/>
                  </a:moveTo>
                  <a:cubicBezTo>
                    <a:pt x="43026" y="1"/>
                    <a:pt x="42978" y="31"/>
                    <a:pt x="42978" y="92"/>
                  </a:cubicBezTo>
                  <a:cubicBezTo>
                    <a:pt x="43087" y="2743"/>
                    <a:pt x="43032" y="5393"/>
                    <a:pt x="42992" y="8030"/>
                  </a:cubicBezTo>
                  <a:cubicBezTo>
                    <a:pt x="42978" y="9275"/>
                    <a:pt x="42965" y="10505"/>
                    <a:pt x="42965" y="11749"/>
                  </a:cubicBezTo>
                  <a:cubicBezTo>
                    <a:pt x="42978" y="12317"/>
                    <a:pt x="42978" y="12885"/>
                    <a:pt x="43005" y="13467"/>
                  </a:cubicBezTo>
                  <a:cubicBezTo>
                    <a:pt x="43032" y="13994"/>
                    <a:pt x="43073" y="14522"/>
                    <a:pt x="43019" y="15049"/>
                  </a:cubicBezTo>
                  <a:cubicBezTo>
                    <a:pt x="42951" y="15563"/>
                    <a:pt x="42789" y="16077"/>
                    <a:pt x="42383" y="16415"/>
                  </a:cubicBezTo>
                  <a:cubicBezTo>
                    <a:pt x="41991" y="16767"/>
                    <a:pt x="41410" y="16861"/>
                    <a:pt x="40882" y="16875"/>
                  </a:cubicBezTo>
                  <a:cubicBezTo>
                    <a:pt x="40598" y="16875"/>
                    <a:pt x="40314" y="16875"/>
                    <a:pt x="40044" y="16861"/>
                  </a:cubicBezTo>
                  <a:lnTo>
                    <a:pt x="37961" y="16861"/>
                  </a:lnTo>
                  <a:cubicBezTo>
                    <a:pt x="35216" y="16848"/>
                    <a:pt x="32470" y="16848"/>
                    <a:pt x="29739" y="16834"/>
                  </a:cubicBezTo>
                  <a:cubicBezTo>
                    <a:pt x="25614" y="16834"/>
                    <a:pt x="21489" y="16821"/>
                    <a:pt x="17364" y="16821"/>
                  </a:cubicBezTo>
                  <a:cubicBezTo>
                    <a:pt x="12266" y="16807"/>
                    <a:pt x="7181" y="16807"/>
                    <a:pt x="2083" y="16794"/>
                  </a:cubicBezTo>
                  <a:lnTo>
                    <a:pt x="122" y="16794"/>
                  </a:lnTo>
                  <a:cubicBezTo>
                    <a:pt x="0" y="16794"/>
                    <a:pt x="0" y="16983"/>
                    <a:pt x="122" y="16983"/>
                  </a:cubicBezTo>
                  <a:cubicBezTo>
                    <a:pt x="5342" y="16983"/>
                    <a:pt x="10576" y="16983"/>
                    <a:pt x="15796" y="16997"/>
                  </a:cubicBezTo>
                  <a:cubicBezTo>
                    <a:pt x="20096" y="17010"/>
                    <a:pt x="24410" y="17010"/>
                    <a:pt x="28724" y="17024"/>
                  </a:cubicBezTo>
                  <a:cubicBezTo>
                    <a:pt x="31632" y="17024"/>
                    <a:pt x="34553" y="17037"/>
                    <a:pt x="37461" y="17037"/>
                  </a:cubicBezTo>
                  <a:cubicBezTo>
                    <a:pt x="38245" y="17051"/>
                    <a:pt x="39029" y="17051"/>
                    <a:pt x="39814" y="17051"/>
                  </a:cubicBezTo>
                  <a:cubicBezTo>
                    <a:pt x="40078" y="17054"/>
                    <a:pt x="40355" y="17066"/>
                    <a:pt x="40634" y="17066"/>
                  </a:cubicBezTo>
                  <a:cubicBezTo>
                    <a:pt x="41426" y="17066"/>
                    <a:pt x="42228" y="16971"/>
                    <a:pt x="42748" y="16320"/>
                  </a:cubicBezTo>
                  <a:cubicBezTo>
                    <a:pt x="43343" y="15550"/>
                    <a:pt x="43249" y="14441"/>
                    <a:pt x="43208" y="13535"/>
                  </a:cubicBezTo>
                  <a:cubicBezTo>
                    <a:pt x="43141" y="12344"/>
                    <a:pt x="43154" y="11141"/>
                    <a:pt x="43154" y="9951"/>
                  </a:cubicBezTo>
                  <a:cubicBezTo>
                    <a:pt x="43181" y="7341"/>
                    <a:pt x="43262" y="4717"/>
                    <a:pt x="43222" y="2093"/>
                  </a:cubicBezTo>
                  <a:cubicBezTo>
                    <a:pt x="43222" y="1431"/>
                    <a:pt x="43195" y="755"/>
                    <a:pt x="43168" y="92"/>
                  </a:cubicBezTo>
                  <a:cubicBezTo>
                    <a:pt x="43168" y="31"/>
                    <a:pt x="43120" y="1"/>
                    <a:pt x="430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4057800" y="5462675"/>
              <a:ext cx="716100" cy="6100"/>
            </a:xfrm>
            <a:custGeom>
              <a:avLst/>
              <a:gdLst/>
              <a:ahLst/>
              <a:cxnLst/>
              <a:rect l="l" t="t" r="r" b="b"/>
              <a:pathLst>
                <a:path w="28644" h="244" extrusionOk="0">
                  <a:moveTo>
                    <a:pt x="122" y="0"/>
                  </a:moveTo>
                  <a:cubicBezTo>
                    <a:pt x="0" y="0"/>
                    <a:pt x="0" y="189"/>
                    <a:pt x="122" y="189"/>
                  </a:cubicBezTo>
                  <a:lnTo>
                    <a:pt x="2042" y="189"/>
                  </a:lnTo>
                  <a:cubicBezTo>
                    <a:pt x="3368" y="203"/>
                    <a:pt x="4693" y="203"/>
                    <a:pt x="6018" y="203"/>
                  </a:cubicBezTo>
                  <a:cubicBezTo>
                    <a:pt x="7939" y="216"/>
                    <a:pt x="9859" y="216"/>
                    <a:pt x="11766" y="216"/>
                  </a:cubicBezTo>
                  <a:cubicBezTo>
                    <a:pt x="14187" y="230"/>
                    <a:pt x="16607" y="230"/>
                    <a:pt x="19015" y="230"/>
                  </a:cubicBezTo>
                  <a:cubicBezTo>
                    <a:pt x="21828" y="230"/>
                    <a:pt x="24627" y="243"/>
                    <a:pt x="27426" y="243"/>
                  </a:cubicBezTo>
                  <a:lnTo>
                    <a:pt x="28522" y="243"/>
                  </a:lnTo>
                  <a:cubicBezTo>
                    <a:pt x="28644" y="243"/>
                    <a:pt x="28644" y="54"/>
                    <a:pt x="28522" y="54"/>
                  </a:cubicBezTo>
                  <a:cubicBezTo>
                    <a:pt x="25668" y="54"/>
                    <a:pt x="22828" y="41"/>
                    <a:pt x="19975" y="41"/>
                  </a:cubicBezTo>
                  <a:cubicBezTo>
                    <a:pt x="17514" y="41"/>
                    <a:pt x="15052" y="27"/>
                    <a:pt x="12591" y="27"/>
                  </a:cubicBezTo>
                  <a:cubicBezTo>
                    <a:pt x="10603" y="27"/>
                    <a:pt x="8615" y="27"/>
                    <a:pt x="6641" y="14"/>
                  </a:cubicBezTo>
                  <a:lnTo>
                    <a:pt x="2408" y="14"/>
                  </a:lnTo>
                  <a:cubicBezTo>
                    <a:pt x="1677" y="0"/>
                    <a:pt x="961" y="0"/>
                    <a:pt x="23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3707200" y="4678025"/>
              <a:ext cx="384100" cy="794325"/>
            </a:xfrm>
            <a:custGeom>
              <a:avLst/>
              <a:gdLst/>
              <a:ahLst/>
              <a:cxnLst/>
              <a:rect l="l" t="t" r="r" b="b"/>
              <a:pathLst>
                <a:path w="15364" h="31773" extrusionOk="0">
                  <a:moveTo>
                    <a:pt x="960" y="1"/>
                  </a:moveTo>
                  <a:cubicBezTo>
                    <a:pt x="913" y="1"/>
                    <a:pt x="866" y="31"/>
                    <a:pt x="866" y="92"/>
                  </a:cubicBezTo>
                  <a:cubicBezTo>
                    <a:pt x="839" y="917"/>
                    <a:pt x="825" y="1728"/>
                    <a:pt x="812" y="2553"/>
                  </a:cubicBezTo>
                  <a:cubicBezTo>
                    <a:pt x="798" y="3757"/>
                    <a:pt x="785" y="4947"/>
                    <a:pt x="771" y="6151"/>
                  </a:cubicBezTo>
                  <a:cubicBezTo>
                    <a:pt x="758" y="7584"/>
                    <a:pt x="731" y="9018"/>
                    <a:pt x="717" y="10465"/>
                  </a:cubicBezTo>
                  <a:cubicBezTo>
                    <a:pt x="704" y="11993"/>
                    <a:pt x="676" y="13535"/>
                    <a:pt x="649" y="15076"/>
                  </a:cubicBezTo>
                  <a:cubicBezTo>
                    <a:pt x="636" y="16618"/>
                    <a:pt x="609" y="18065"/>
                    <a:pt x="568" y="19566"/>
                  </a:cubicBezTo>
                  <a:cubicBezTo>
                    <a:pt x="541" y="20878"/>
                    <a:pt x="514" y="22203"/>
                    <a:pt x="460" y="23515"/>
                  </a:cubicBezTo>
                  <a:cubicBezTo>
                    <a:pt x="433" y="24516"/>
                    <a:pt x="392" y="25517"/>
                    <a:pt x="311" y="26517"/>
                  </a:cubicBezTo>
                  <a:cubicBezTo>
                    <a:pt x="298" y="26869"/>
                    <a:pt x="271" y="27207"/>
                    <a:pt x="230" y="27545"/>
                  </a:cubicBezTo>
                  <a:cubicBezTo>
                    <a:pt x="122" y="28451"/>
                    <a:pt x="0" y="29412"/>
                    <a:pt x="284" y="30304"/>
                  </a:cubicBezTo>
                  <a:cubicBezTo>
                    <a:pt x="406" y="30710"/>
                    <a:pt x="636" y="31088"/>
                    <a:pt x="988" y="31345"/>
                  </a:cubicBezTo>
                  <a:cubicBezTo>
                    <a:pt x="1353" y="31616"/>
                    <a:pt x="1812" y="31724"/>
                    <a:pt x="2259" y="31751"/>
                  </a:cubicBezTo>
                  <a:cubicBezTo>
                    <a:pt x="2476" y="31767"/>
                    <a:pt x="2694" y="31773"/>
                    <a:pt x="2911" y="31773"/>
                  </a:cubicBezTo>
                  <a:cubicBezTo>
                    <a:pt x="3246" y="31773"/>
                    <a:pt x="3580" y="31759"/>
                    <a:pt x="3909" y="31751"/>
                  </a:cubicBezTo>
                  <a:cubicBezTo>
                    <a:pt x="4544" y="31738"/>
                    <a:pt x="5180" y="31738"/>
                    <a:pt x="5802" y="31724"/>
                  </a:cubicBezTo>
                  <a:cubicBezTo>
                    <a:pt x="8331" y="31684"/>
                    <a:pt x="10860" y="31643"/>
                    <a:pt x="13375" y="31602"/>
                  </a:cubicBezTo>
                  <a:lnTo>
                    <a:pt x="15242" y="31562"/>
                  </a:lnTo>
                  <a:cubicBezTo>
                    <a:pt x="15363" y="31562"/>
                    <a:pt x="15363" y="31372"/>
                    <a:pt x="15242" y="31372"/>
                  </a:cubicBezTo>
                  <a:lnTo>
                    <a:pt x="15242" y="31386"/>
                  </a:lnTo>
                  <a:lnTo>
                    <a:pt x="7736" y="31508"/>
                  </a:lnTo>
                  <a:cubicBezTo>
                    <a:pt x="6478" y="31521"/>
                    <a:pt x="5234" y="31548"/>
                    <a:pt x="3976" y="31562"/>
                  </a:cubicBezTo>
                  <a:cubicBezTo>
                    <a:pt x="3594" y="31571"/>
                    <a:pt x="3205" y="31587"/>
                    <a:pt x="2818" y="31587"/>
                  </a:cubicBezTo>
                  <a:cubicBezTo>
                    <a:pt x="2645" y="31587"/>
                    <a:pt x="2471" y="31584"/>
                    <a:pt x="2299" y="31575"/>
                  </a:cubicBezTo>
                  <a:cubicBezTo>
                    <a:pt x="1826" y="31535"/>
                    <a:pt x="1339" y="31427"/>
                    <a:pt x="974" y="31088"/>
                  </a:cubicBezTo>
                  <a:cubicBezTo>
                    <a:pt x="271" y="30439"/>
                    <a:pt x="271" y="29317"/>
                    <a:pt x="338" y="28438"/>
                  </a:cubicBezTo>
                  <a:cubicBezTo>
                    <a:pt x="365" y="27924"/>
                    <a:pt x="433" y="27424"/>
                    <a:pt x="474" y="26923"/>
                  </a:cubicBezTo>
                  <a:cubicBezTo>
                    <a:pt x="555" y="26004"/>
                    <a:pt x="595" y="25070"/>
                    <a:pt x="636" y="24151"/>
                  </a:cubicBezTo>
                  <a:cubicBezTo>
                    <a:pt x="676" y="22893"/>
                    <a:pt x="717" y="21635"/>
                    <a:pt x="744" y="20378"/>
                  </a:cubicBezTo>
                  <a:cubicBezTo>
                    <a:pt x="785" y="18917"/>
                    <a:pt x="812" y="17457"/>
                    <a:pt x="825" y="15996"/>
                  </a:cubicBezTo>
                  <a:cubicBezTo>
                    <a:pt x="852" y="14535"/>
                    <a:pt x="879" y="12953"/>
                    <a:pt x="893" y="11425"/>
                  </a:cubicBezTo>
                  <a:cubicBezTo>
                    <a:pt x="920" y="9978"/>
                    <a:pt x="933" y="8517"/>
                    <a:pt x="947" y="7057"/>
                  </a:cubicBezTo>
                  <a:cubicBezTo>
                    <a:pt x="960" y="5813"/>
                    <a:pt x="974" y="4555"/>
                    <a:pt x="1001" y="3297"/>
                  </a:cubicBezTo>
                  <a:cubicBezTo>
                    <a:pt x="1015" y="2391"/>
                    <a:pt x="1015" y="1472"/>
                    <a:pt x="1042" y="565"/>
                  </a:cubicBezTo>
                  <a:cubicBezTo>
                    <a:pt x="1042" y="403"/>
                    <a:pt x="1055" y="254"/>
                    <a:pt x="1055" y="92"/>
                  </a:cubicBezTo>
                  <a:cubicBezTo>
                    <a:pt x="1055" y="31"/>
                    <a:pt x="1008" y="1"/>
                    <a:pt x="9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25"/>
            <p:cNvSpPr/>
            <p:nvPr/>
          </p:nvSpPr>
          <p:spPr>
            <a:xfrm>
              <a:off x="3717675" y="3243200"/>
              <a:ext cx="2850475" cy="1439425"/>
            </a:xfrm>
            <a:custGeom>
              <a:avLst/>
              <a:gdLst/>
              <a:ahLst/>
              <a:cxnLst/>
              <a:rect l="l" t="t" r="r" b="b"/>
              <a:pathLst>
                <a:path w="114019" h="57577" extrusionOk="0">
                  <a:moveTo>
                    <a:pt x="3381" y="0"/>
                  </a:moveTo>
                  <a:cubicBezTo>
                    <a:pt x="2919" y="0"/>
                    <a:pt x="2466" y="26"/>
                    <a:pt x="2056" y="118"/>
                  </a:cubicBezTo>
                  <a:cubicBezTo>
                    <a:pt x="1" y="591"/>
                    <a:pt x="433" y="3039"/>
                    <a:pt x="555" y="4607"/>
                  </a:cubicBezTo>
                  <a:cubicBezTo>
                    <a:pt x="609" y="5351"/>
                    <a:pt x="623" y="6095"/>
                    <a:pt x="650" y="6852"/>
                  </a:cubicBezTo>
                  <a:cubicBezTo>
                    <a:pt x="731" y="9517"/>
                    <a:pt x="758" y="12181"/>
                    <a:pt x="785" y="14845"/>
                  </a:cubicBezTo>
                  <a:cubicBezTo>
                    <a:pt x="866" y="22499"/>
                    <a:pt x="866" y="30167"/>
                    <a:pt x="839" y="37822"/>
                  </a:cubicBezTo>
                  <a:cubicBezTo>
                    <a:pt x="798" y="43813"/>
                    <a:pt x="825" y="49817"/>
                    <a:pt x="555" y="55808"/>
                  </a:cubicBezTo>
                  <a:cubicBezTo>
                    <a:pt x="541" y="56376"/>
                    <a:pt x="514" y="56931"/>
                    <a:pt x="447" y="57485"/>
                  </a:cubicBezTo>
                  <a:cubicBezTo>
                    <a:pt x="440" y="57546"/>
                    <a:pt x="484" y="57576"/>
                    <a:pt x="531" y="57576"/>
                  </a:cubicBezTo>
                  <a:cubicBezTo>
                    <a:pt x="579" y="57576"/>
                    <a:pt x="629" y="57546"/>
                    <a:pt x="636" y="57485"/>
                  </a:cubicBezTo>
                  <a:cubicBezTo>
                    <a:pt x="839" y="55889"/>
                    <a:pt x="812" y="54239"/>
                    <a:pt x="853" y="52617"/>
                  </a:cubicBezTo>
                  <a:cubicBezTo>
                    <a:pt x="920" y="49533"/>
                    <a:pt x="961" y="46450"/>
                    <a:pt x="988" y="43366"/>
                  </a:cubicBezTo>
                  <a:cubicBezTo>
                    <a:pt x="1055" y="35631"/>
                    <a:pt x="1069" y="27895"/>
                    <a:pt x="1015" y="20146"/>
                  </a:cubicBezTo>
                  <a:cubicBezTo>
                    <a:pt x="1001" y="16887"/>
                    <a:pt x="974" y="13641"/>
                    <a:pt x="920" y="10382"/>
                  </a:cubicBezTo>
                  <a:cubicBezTo>
                    <a:pt x="893" y="8475"/>
                    <a:pt x="880" y="6568"/>
                    <a:pt x="744" y="4675"/>
                  </a:cubicBezTo>
                  <a:cubicBezTo>
                    <a:pt x="704" y="4066"/>
                    <a:pt x="609" y="3471"/>
                    <a:pt x="596" y="2863"/>
                  </a:cubicBezTo>
                  <a:cubicBezTo>
                    <a:pt x="596" y="2160"/>
                    <a:pt x="663" y="1375"/>
                    <a:pt x="1164" y="821"/>
                  </a:cubicBezTo>
                  <a:cubicBezTo>
                    <a:pt x="1691" y="239"/>
                    <a:pt x="2502" y="226"/>
                    <a:pt x="3246" y="226"/>
                  </a:cubicBezTo>
                  <a:cubicBezTo>
                    <a:pt x="3517" y="239"/>
                    <a:pt x="3801" y="239"/>
                    <a:pt x="4071" y="239"/>
                  </a:cubicBezTo>
                  <a:cubicBezTo>
                    <a:pt x="5302" y="239"/>
                    <a:pt x="6546" y="253"/>
                    <a:pt x="7777" y="253"/>
                  </a:cubicBezTo>
                  <a:cubicBezTo>
                    <a:pt x="12469" y="266"/>
                    <a:pt x="17162" y="266"/>
                    <a:pt x="21855" y="280"/>
                  </a:cubicBezTo>
                  <a:cubicBezTo>
                    <a:pt x="28508" y="293"/>
                    <a:pt x="35162" y="307"/>
                    <a:pt x="41816" y="307"/>
                  </a:cubicBezTo>
                  <a:cubicBezTo>
                    <a:pt x="49362" y="320"/>
                    <a:pt x="56908" y="334"/>
                    <a:pt x="64441" y="334"/>
                  </a:cubicBezTo>
                  <a:cubicBezTo>
                    <a:pt x="71690" y="347"/>
                    <a:pt x="78938" y="361"/>
                    <a:pt x="86174" y="361"/>
                  </a:cubicBezTo>
                  <a:cubicBezTo>
                    <a:pt x="91948" y="374"/>
                    <a:pt x="97723" y="388"/>
                    <a:pt x="103484" y="402"/>
                  </a:cubicBezTo>
                  <a:cubicBezTo>
                    <a:pt x="106703" y="402"/>
                    <a:pt x="109908" y="402"/>
                    <a:pt x="113126" y="429"/>
                  </a:cubicBezTo>
                  <a:lnTo>
                    <a:pt x="113897" y="429"/>
                  </a:lnTo>
                  <a:cubicBezTo>
                    <a:pt x="114019" y="429"/>
                    <a:pt x="114019" y="239"/>
                    <a:pt x="113897" y="239"/>
                  </a:cubicBezTo>
                  <a:cubicBezTo>
                    <a:pt x="112437" y="215"/>
                    <a:pt x="110981" y="210"/>
                    <a:pt x="109524" y="210"/>
                  </a:cubicBezTo>
                  <a:cubicBezTo>
                    <a:pt x="108553" y="210"/>
                    <a:pt x="107582" y="212"/>
                    <a:pt x="106608" y="212"/>
                  </a:cubicBezTo>
                  <a:cubicBezTo>
                    <a:pt x="101280" y="199"/>
                    <a:pt x="95951" y="199"/>
                    <a:pt x="90623" y="185"/>
                  </a:cubicBezTo>
                  <a:cubicBezTo>
                    <a:pt x="83563" y="172"/>
                    <a:pt x="76518" y="158"/>
                    <a:pt x="69458" y="158"/>
                  </a:cubicBezTo>
                  <a:cubicBezTo>
                    <a:pt x="61844" y="145"/>
                    <a:pt x="54231" y="131"/>
                    <a:pt x="46617" y="131"/>
                  </a:cubicBezTo>
                  <a:cubicBezTo>
                    <a:pt x="39611" y="118"/>
                    <a:pt x="32620" y="104"/>
                    <a:pt x="25614" y="104"/>
                  </a:cubicBezTo>
                  <a:cubicBezTo>
                    <a:pt x="20421" y="90"/>
                    <a:pt x="15215" y="77"/>
                    <a:pt x="10022" y="63"/>
                  </a:cubicBezTo>
                  <a:cubicBezTo>
                    <a:pt x="8426" y="63"/>
                    <a:pt x="6844" y="63"/>
                    <a:pt x="5248" y="50"/>
                  </a:cubicBezTo>
                  <a:cubicBezTo>
                    <a:pt x="4668" y="50"/>
                    <a:pt x="4016" y="0"/>
                    <a:pt x="3381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25"/>
            <p:cNvSpPr/>
            <p:nvPr/>
          </p:nvSpPr>
          <p:spPr>
            <a:xfrm>
              <a:off x="6562050" y="3244100"/>
              <a:ext cx="390525" cy="1818550"/>
            </a:xfrm>
            <a:custGeom>
              <a:avLst/>
              <a:gdLst/>
              <a:ahLst/>
              <a:cxnLst/>
              <a:rect l="l" t="t" r="r" b="b"/>
              <a:pathLst>
                <a:path w="15621" h="72742" extrusionOk="0">
                  <a:moveTo>
                    <a:pt x="12470" y="0"/>
                  </a:moveTo>
                  <a:cubicBezTo>
                    <a:pt x="12407" y="0"/>
                    <a:pt x="12343" y="0"/>
                    <a:pt x="12280" y="0"/>
                  </a:cubicBezTo>
                  <a:cubicBezTo>
                    <a:pt x="11455" y="14"/>
                    <a:pt x="10630" y="27"/>
                    <a:pt x="9819" y="41"/>
                  </a:cubicBezTo>
                  <a:cubicBezTo>
                    <a:pt x="8169" y="68"/>
                    <a:pt x="6532" y="95"/>
                    <a:pt x="4896" y="122"/>
                  </a:cubicBezTo>
                  <a:cubicBezTo>
                    <a:pt x="3260" y="149"/>
                    <a:pt x="1704" y="176"/>
                    <a:pt x="122" y="203"/>
                  </a:cubicBezTo>
                  <a:cubicBezTo>
                    <a:pt x="0" y="203"/>
                    <a:pt x="0" y="393"/>
                    <a:pt x="122" y="393"/>
                  </a:cubicBezTo>
                  <a:cubicBezTo>
                    <a:pt x="3395" y="338"/>
                    <a:pt x="6681" y="284"/>
                    <a:pt x="9967" y="230"/>
                  </a:cubicBezTo>
                  <a:cubicBezTo>
                    <a:pt x="10765" y="217"/>
                    <a:pt x="11563" y="203"/>
                    <a:pt x="12348" y="203"/>
                  </a:cubicBezTo>
                  <a:cubicBezTo>
                    <a:pt x="12464" y="201"/>
                    <a:pt x="12583" y="198"/>
                    <a:pt x="12702" y="198"/>
                  </a:cubicBezTo>
                  <a:cubicBezTo>
                    <a:pt x="13248" y="198"/>
                    <a:pt x="13811" y="249"/>
                    <a:pt x="14254" y="582"/>
                  </a:cubicBezTo>
                  <a:cubicBezTo>
                    <a:pt x="15323" y="1380"/>
                    <a:pt x="15066" y="3057"/>
                    <a:pt x="14944" y="4193"/>
                  </a:cubicBezTo>
                  <a:cubicBezTo>
                    <a:pt x="14836" y="5234"/>
                    <a:pt x="14822" y="6302"/>
                    <a:pt x="14782" y="7344"/>
                  </a:cubicBezTo>
                  <a:cubicBezTo>
                    <a:pt x="14714" y="9426"/>
                    <a:pt x="14674" y="11509"/>
                    <a:pt x="14620" y="13592"/>
                  </a:cubicBezTo>
                  <a:cubicBezTo>
                    <a:pt x="14565" y="16418"/>
                    <a:pt x="14511" y="19258"/>
                    <a:pt x="14471" y="22085"/>
                  </a:cubicBezTo>
                  <a:cubicBezTo>
                    <a:pt x="14417" y="25371"/>
                    <a:pt x="14363" y="28671"/>
                    <a:pt x="14322" y="31957"/>
                  </a:cubicBezTo>
                  <a:cubicBezTo>
                    <a:pt x="14281" y="35433"/>
                    <a:pt x="14254" y="38895"/>
                    <a:pt x="14214" y="42370"/>
                  </a:cubicBezTo>
                  <a:cubicBezTo>
                    <a:pt x="14187" y="45724"/>
                    <a:pt x="14160" y="49091"/>
                    <a:pt x="14146" y="52445"/>
                  </a:cubicBezTo>
                  <a:cubicBezTo>
                    <a:pt x="14133" y="55421"/>
                    <a:pt x="14119" y="58382"/>
                    <a:pt x="14119" y="61357"/>
                  </a:cubicBezTo>
                  <a:cubicBezTo>
                    <a:pt x="14119" y="63643"/>
                    <a:pt x="14133" y="65942"/>
                    <a:pt x="14160" y="68228"/>
                  </a:cubicBezTo>
                  <a:cubicBezTo>
                    <a:pt x="14173" y="69553"/>
                    <a:pt x="14173" y="70892"/>
                    <a:pt x="14268" y="72217"/>
                  </a:cubicBezTo>
                  <a:cubicBezTo>
                    <a:pt x="14268" y="72366"/>
                    <a:pt x="14281" y="72501"/>
                    <a:pt x="14309" y="72650"/>
                  </a:cubicBezTo>
                  <a:cubicBezTo>
                    <a:pt x="14315" y="72711"/>
                    <a:pt x="14366" y="72741"/>
                    <a:pt x="14413" y="72741"/>
                  </a:cubicBezTo>
                  <a:cubicBezTo>
                    <a:pt x="14461" y="72741"/>
                    <a:pt x="14505" y="72711"/>
                    <a:pt x="14498" y="72650"/>
                  </a:cubicBezTo>
                  <a:cubicBezTo>
                    <a:pt x="14363" y="71595"/>
                    <a:pt x="14376" y="70513"/>
                    <a:pt x="14363" y="69445"/>
                  </a:cubicBezTo>
                  <a:cubicBezTo>
                    <a:pt x="14322" y="67335"/>
                    <a:pt x="14322" y="65225"/>
                    <a:pt x="14309" y="63116"/>
                  </a:cubicBezTo>
                  <a:cubicBezTo>
                    <a:pt x="14309" y="60235"/>
                    <a:pt x="14309" y="57368"/>
                    <a:pt x="14322" y="54487"/>
                  </a:cubicBezTo>
                  <a:cubicBezTo>
                    <a:pt x="14336" y="51161"/>
                    <a:pt x="14363" y="47834"/>
                    <a:pt x="14390" y="44507"/>
                  </a:cubicBezTo>
                  <a:cubicBezTo>
                    <a:pt x="14417" y="41018"/>
                    <a:pt x="14457" y="37515"/>
                    <a:pt x="14484" y="34026"/>
                  </a:cubicBezTo>
                  <a:cubicBezTo>
                    <a:pt x="14525" y="30645"/>
                    <a:pt x="14579" y="27278"/>
                    <a:pt x="14620" y="23897"/>
                  </a:cubicBezTo>
                  <a:cubicBezTo>
                    <a:pt x="14674" y="20949"/>
                    <a:pt x="14714" y="17987"/>
                    <a:pt x="14782" y="15025"/>
                  </a:cubicBezTo>
                  <a:cubicBezTo>
                    <a:pt x="14822" y="12753"/>
                    <a:pt x="14876" y="10495"/>
                    <a:pt x="14944" y="8236"/>
                  </a:cubicBezTo>
                  <a:cubicBezTo>
                    <a:pt x="14985" y="6979"/>
                    <a:pt x="15012" y="5721"/>
                    <a:pt x="15106" y="4463"/>
                  </a:cubicBezTo>
                  <a:cubicBezTo>
                    <a:pt x="15215" y="3070"/>
                    <a:pt x="15620" y="893"/>
                    <a:pt x="13984" y="203"/>
                  </a:cubicBezTo>
                  <a:cubicBezTo>
                    <a:pt x="13503" y="11"/>
                    <a:pt x="12980" y="0"/>
                    <a:pt x="1247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10138" y="363600"/>
            <a:ext cx="11624655" cy="6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0201" y="1694400"/>
            <a:ext cx="11624655" cy="50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7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429" y="2750451"/>
            <a:ext cx="11327680" cy="841800"/>
          </a:xfrm>
        </p:spPr>
        <p:txBody>
          <a:bodyPr/>
          <a:lstStyle/>
          <a:p>
            <a:r>
              <a:rPr lang="th-TH" sz="9600" dirty="0">
                <a:latin typeface="Lana" panose="00000500000000000000" pitchFamily="2" charset="-34"/>
                <a:cs typeface="Lana" panose="00000500000000000000" pitchFamily="2" charset="-34"/>
              </a:rPr>
              <a:t>สร้าง </a:t>
            </a:r>
            <a:r>
              <a:rPr lang="en-US" sz="9600" dirty="0">
                <a:latin typeface="Lana" panose="00000500000000000000" pitchFamily="2" charset="-34"/>
                <a:cs typeface="Lana" panose="00000500000000000000" pitchFamily="2" charset="-34"/>
              </a:rPr>
              <a:t>web service</a:t>
            </a:r>
            <a:endParaRPr lang="th-TH" sz="9600" dirty="0"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85601-7430-CE8C-522F-43E9C4A80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400" y="4441372"/>
            <a:ext cx="2857738" cy="285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73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2C638E4-17A6-7397-E131-F4AD4537BC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67"/>
          <a:stretch/>
        </p:blipFill>
        <p:spPr>
          <a:xfrm>
            <a:off x="2197100" y="847200"/>
            <a:ext cx="9387462" cy="64298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FFF9F0-7618-9DBD-C691-4DD672DAF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3591" y="-328399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35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2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3FEDB1F-5091-0D2E-51C4-A2C2A6D06C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32"/>
          <a:stretch/>
        </p:blipFill>
        <p:spPr>
          <a:xfrm>
            <a:off x="2509500" y="897054"/>
            <a:ext cx="9227462" cy="63418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4E7AC3E-D610-ACFF-5A45-275A8B287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3327" y="-197159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2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AEA479F-9278-18E7-95FE-F138BEF1CD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06"/>
          <a:stretch/>
        </p:blipFill>
        <p:spPr>
          <a:xfrm>
            <a:off x="2197100" y="904350"/>
            <a:ext cx="10306232" cy="62330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B80857-F3E8-C12D-6937-891A6AA35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055" y="-259450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0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4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8E49609-9FC1-9BF6-2781-02DC13534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041400"/>
            <a:ext cx="11515859" cy="60638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BAF18D9-1AE6-9BA3-0525-820F3C232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9276" y="-91126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38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5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31F3789-DBAF-DEB1-48BD-38F345270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938960"/>
            <a:ext cx="11120174" cy="62555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9E2673C-96BA-3378-C89C-C5958665B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900" y="-142345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6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8476A76-4DEE-259A-9515-BD56BC9B8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041400"/>
            <a:ext cx="11395266" cy="60003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1D684D-FEA4-E276-6401-9B545545A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296" y="0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7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1143061-FAB4-145E-5F68-C744AB88B4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78" r="12733" b="54828"/>
          <a:stretch/>
        </p:blipFill>
        <p:spPr>
          <a:xfrm>
            <a:off x="2302668" y="1584879"/>
            <a:ext cx="9178131" cy="439309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77A57E-FB78-5E63-C3D9-ACD830AB6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3091" y="459001"/>
            <a:ext cx="1943422" cy="13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767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8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06E122-99FA-0DE5-BC6A-4788F0D6E5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90" r="15649"/>
          <a:stretch/>
        </p:blipFill>
        <p:spPr>
          <a:xfrm>
            <a:off x="3314699" y="342710"/>
            <a:ext cx="7287419" cy="6877430"/>
          </a:xfrm>
          <a:prstGeom prst="rect">
            <a:avLst/>
          </a:prstGeom>
        </p:spPr>
      </p:pic>
      <p:pic>
        <p:nvPicPr>
          <p:cNvPr id="4" name="Picture 3" descr="A close-up of a helmet&#10;&#10;Description automatically generated with low confidence">
            <a:extLst>
              <a:ext uri="{FF2B5EF4-FFF2-40B4-BE49-F238E27FC236}">
                <a16:creationId xmlns:a16="http://schemas.microsoft.com/office/drawing/2014/main" id="{762417C9-C35D-E285-F1AA-0C3C12022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452" y="5491920"/>
            <a:ext cx="1728220" cy="172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72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9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DEDAFD2-06DD-AF28-FF3C-B13C96CBCF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46" r="14166"/>
          <a:stretch/>
        </p:blipFill>
        <p:spPr>
          <a:xfrm>
            <a:off x="3746500" y="302971"/>
            <a:ext cx="6197600" cy="68984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A78303-6C63-554A-12CA-5A8FCA0B3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859" y="5584315"/>
            <a:ext cx="1728220" cy="172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82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5454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10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F31DB90-C65B-4509-3913-5AD337765F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11" r="4949"/>
          <a:stretch/>
        </p:blipFill>
        <p:spPr>
          <a:xfrm>
            <a:off x="2882900" y="302097"/>
            <a:ext cx="8483600" cy="6958655"/>
          </a:xfrm>
          <a:prstGeom prst="rect">
            <a:avLst/>
          </a:prstGeom>
        </p:spPr>
      </p:pic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B5D7F72E-46A4-764F-028C-C13798470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046" y="2659857"/>
            <a:ext cx="2578260" cy="257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481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C561A0-C4EB-2D3F-B89D-881FE879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9533424-F017-225F-8B2A-D8785F637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01"/>
          <a:stretch/>
        </p:blipFill>
        <p:spPr>
          <a:xfrm>
            <a:off x="2096956" y="940223"/>
            <a:ext cx="9739443" cy="63367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12C13B-B815-98D1-FC1B-A32F4E61D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033" y="-142651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60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5073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11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88CC9B8-EBE1-6D5C-282E-AF2078FE2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3" y="1041400"/>
            <a:ext cx="11527648" cy="6064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618E0-7B26-F184-7976-E9FFBB8C3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163" y="-87054"/>
            <a:ext cx="2022180" cy="14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47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5454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12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6F0EFEC-E485-45D3-73B4-DB6A80605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041400"/>
            <a:ext cx="11408144" cy="6007100"/>
          </a:xfrm>
          <a:prstGeom prst="rect">
            <a:avLst/>
          </a:prstGeom>
        </p:spPr>
      </p:pic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08920C3C-0C96-713D-36DB-68F058DAE5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04" t="11174" r="17534" b="14531"/>
          <a:stretch/>
        </p:blipFill>
        <p:spPr>
          <a:xfrm>
            <a:off x="1778001" y="2257425"/>
            <a:ext cx="5547378" cy="28860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DAD6FC-306F-4A5D-66A3-8D0B1E7F2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6416" y="-118881"/>
            <a:ext cx="2022180" cy="14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85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4692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13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52EF11FF-CA2E-C571-8BBC-A04BD929B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041400"/>
            <a:ext cx="11339418" cy="59709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0BF2FD2-E2DA-3CD6-0C48-469487B3B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163" y="-87054"/>
            <a:ext cx="2022180" cy="14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5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5835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14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3460075B-BA75-7218-7F4B-089A44D3A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155701"/>
            <a:ext cx="11384025" cy="5994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AF7E652-4556-D9EF-BC29-D09BC1BBF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163" y="-87054"/>
            <a:ext cx="2022180" cy="14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21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5073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15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CD5B2D0-A9AF-2456-1C3D-8C80682AF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73" t="18349" r="17950" b="21474"/>
          <a:stretch/>
        </p:blipFill>
        <p:spPr>
          <a:xfrm>
            <a:off x="2717800" y="1460500"/>
            <a:ext cx="7556500" cy="33020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26D3E087-7ED6-EAA5-A6A7-DD559B45FFB1}"/>
              </a:ext>
            </a:extLst>
          </p:cNvPr>
          <p:cNvSpPr txBox="1">
            <a:spLocks/>
          </p:cNvSpPr>
          <p:nvPr/>
        </p:nvSpPr>
        <p:spPr>
          <a:xfrm>
            <a:off x="1455738" y="6407248"/>
            <a:ext cx="3116262" cy="476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th-TH" sz="28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คลิก </a:t>
            </a:r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2 </a:t>
            </a:r>
            <a:r>
              <a:rPr lang="th-TH" sz="28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ครั้ง เพื่อไปหน้าโค้ด</a:t>
            </a:r>
          </a:p>
        </p:txBody>
      </p:sp>
      <p:pic>
        <p:nvPicPr>
          <p:cNvPr id="7" name="Picture 6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E4BA90C6-B0A6-2DE1-2655-EEC29DBBF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15112">
            <a:off x="9071259" y="1028700"/>
            <a:ext cx="1728220" cy="172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09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452" y="146148"/>
            <a:ext cx="14946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16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0337BD-3B80-4AAA-C846-2AF04867C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52" y="1041400"/>
            <a:ext cx="11334908" cy="59685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9686201-4FB6-E997-E0B9-94A6345F2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163" y="-87054"/>
            <a:ext cx="2022180" cy="14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6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15933-D4C1-CDFE-9417-242246B4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053" y="169817"/>
            <a:ext cx="5834488" cy="7670799"/>
          </a:xfrm>
        </p:spPr>
        <p:txBody>
          <a:bodyPr/>
          <a:lstStyle/>
          <a:p>
            <a:pPr algn="l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protected void btnAdd_Click1(object sender,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a =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txtFirst.Text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b =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txtSecond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.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Text);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result =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myMathService.Add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a,b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(result);</a:t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br>
              <a:rPr lang="en-US" sz="2400" dirty="0"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protected void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btnSub_Click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(object sender,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a =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txtFirst.Text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b =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txtSecond.Text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result =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myMathService.Subtract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(a, b);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400" dirty="0" err="1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(result);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br>
              <a:rPr lang="en-US" sz="2400" dirty="0">
                <a:solidFill>
                  <a:srgbClr val="00B05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endParaRPr lang="th-TH" sz="2400" dirty="0">
              <a:solidFill>
                <a:srgbClr val="00B05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17D87E7-45C7-2917-93B5-EF6E5D3B9DB6}"/>
              </a:ext>
            </a:extLst>
          </p:cNvPr>
          <p:cNvSpPr txBox="1">
            <a:spLocks/>
          </p:cNvSpPr>
          <p:nvPr/>
        </p:nvSpPr>
        <p:spPr>
          <a:xfrm>
            <a:off x="6974541" y="278820"/>
            <a:ext cx="5834488" cy="700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protected void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btnMul_Click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(object sender,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a =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txtFirst.Text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b =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txtSecond.Text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result =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myMathService.Multiply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(a, b);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400" dirty="0" err="1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(result);</a:t>
            </a:r>
          </a:p>
          <a:p>
            <a:pPr algn="l"/>
            <a:r>
              <a:rPr lang="en-US" sz="2400" dirty="0">
                <a:solidFill>
                  <a:srgbClr val="0066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protected void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btnDiv_Click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(object sender,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localhost.MathService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a =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txtFirst.Text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b =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txtSecond.Text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double result =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myMathService.Divide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(a, b);</a:t>
            </a:r>
          </a:p>
          <a:p>
            <a:pPr algn="l"/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400" dirty="0" err="1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400" dirty="0">
                <a:solidFill>
                  <a:srgbClr val="FF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(result);</a:t>
            </a:r>
          </a:p>
          <a:p>
            <a:pPr algn="l"/>
            <a:r>
              <a:rPr lang="en-US" sz="2400" dirty="0"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</a:p>
          <a:p>
            <a:pPr algn="l"/>
            <a:endParaRPr lang="th-TH" sz="2400" dirty="0"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6" name="Picture 5" descr="A person wearing a garment&#10;&#10;Description automatically generated with low confidence">
            <a:extLst>
              <a:ext uri="{FF2B5EF4-FFF2-40B4-BE49-F238E27FC236}">
                <a16:creationId xmlns:a16="http://schemas.microsoft.com/office/drawing/2014/main" id="{564027F1-89DB-9AEB-B950-E2287402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883" y="6026477"/>
            <a:ext cx="1417376" cy="141737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AD369-6F50-A4BF-F6BD-2AE92655D210}"/>
              </a:ext>
            </a:extLst>
          </p:cNvPr>
          <p:cNvCxnSpPr/>
          <p:nvPr/>
        </p:nvCxnSpPr>
        <p:spPr>
          <a:xfrm>
            <a:off x="6903571" y="169817"/>
            <a:ext cx="0" cy="5747657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567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9706" y="773475"/>
            <a:ext cx="5512852" cy="721169"/>
          </a:xfrm>
        </p:spPr>
        <p:txBody>
          <a:bodyPr/>
          <a:lstStyle/>
          <a:p>
            <a:r>
              <a:rPr lang="en-US" sz="9600" dirty="0">
                <a:solidFill>
                  <a:srgbClr val="3366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Show</a:t>
            </a:r>
            <a:endParaRPr lang="th-TH" sz="9600" dirty="0">
              <a:solidFill>
                <a:srgbClr val="3366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BC93A-0CFB-B28D-F275-ACDEB1D39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" t="4791"/>
          <a:stretch/>
        </p:blipFill>
        <p:spPr>
          <a:xfrm>
            <a:off x="1686856" y="2136102"/>
            <a:ext cx="10504780" cy="1912614"/>
          </a:xfrm>
          <a:prstGeom prst="rect">
            <a:avLst/>
          </a:prstGeom>
        </p:spPr>
      </p:pic>
      <p:pic>
        <p:nvPicPr>
          <p:cNvPr id="7" name="Picture 6" descr="A picture containing porcelain&#10;&#10;Description automatically generated">
            <a:extLst>
              <a:ext uri="{FF2B5EF4-FFF2-40B4-BE49-F238E27FC236}">
                <a16:creationId xmlns:a16="http://schemas.microsoft.com/office/drawing/2014/main" id="{FF467968-91E4-F60E-6871-C58F331CD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6076" y="4610464"/>
            <a:ext cx="2952386" cy="295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98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39" y="484709"/>
            <a:ext cx="12422459" cy="1165671"/>
          </a:xfrm>
        </p:spPr>
        <p:txBody>
          <a:bodyPr/>
          <a:lstStyle/>
          <a:p>
            <a:r>
              <a:rPr lang="en-US" sz="66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Ex. </a:t>
            </a:r>
            <a:r>
              <a:rPr lang="th-TH" sz="66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สร้าง </a:t>
            </a:r>
            <a:r>
              <a:rPr lang="en-US" sz="66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service </a:t>
            </a:r>
            <a:r>
              <a:rPr lang="th-TH" sz="66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แปลงอุณหภูมิแปลง</a:t>
            </a:r>
            <a:r>
              <a:rPr lang="en-US" sz="66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</a:t>
            </a:r>
            <a:endParaRPr lang="th-TH" sz="66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4" name="Picture 3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FF011382-7015-CC1B-78A4-0DDBF750A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022" y="5222994"/>
            <a:ext cx="2580491" cy="25804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D0473B-B020-6C5E-9F45-A88841F73C9D}"/>
              </a:ext>
            </a:extLst>
          </p:cNvPr>
          <p:cNvSpPr txBox="1"/>
          <p:nvPr/>
        </p:nvSpPr>
        <p:spPr>
          <a:xfrm>
            <a:off x="1669178" y="2073265"/>
            <a:ext cx="451066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1. Celsius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เป็น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Fahrenheit</a:t>
            </a:r>
            <a:endParaRPr lang="th-TH" sz="3600" dirty="0"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2. Celsius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เป็น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 Kelvin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endParaRPr lang="en-US" sz="3600" dirty="0"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3. Fahrenheit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เป็น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Celsius</a:t>
            </a:r>
            <a:endParaRPr lang="th-TH" sz="3600" dirty="0"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4. Fahrenheit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เป็น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Kelvin</a:t>
            </a:r>
          </a:p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5. Kelvin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 เป็น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Celsius</a:t>
            </a:r>
          </a:p>
          <a:p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6. Kelvin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 เป็น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Fahrenheit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38CA44-1EA4-A7DC-2236-D25F363BC3A2}"/>
              </a:ext>
            </a:extLst>
          </p:cNvPr>
          <p:cNvSpPr txBox="1"/>
          <p:nvPr/>
        </p:nvSpPr>
        <p:spPr>
          <a:xfrm>
            <a:off x="7864767" y="2674035"/>
            <a:ext cx="451066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Service : Temperature</a:t>
            </a:r>
          </a:p>
          <a:p>
            <a:r>
              <a:rPr lang="en-US" sz="3600" dirty="0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Page : </a:t>
            </a:r>
            <a:r>
              <a:rPr lang="en-US" sz="3600" dirty="0" err="1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TestTemp</a:t>
            </a:r>
            <a:endParaRPr lang="en-US" sz="3600" dirty="0">
              <a:solidFill>
                <a:srgbClr val="92D05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endParaRPr lang="en-US" sz="3600" dirty="0">
              <a:solidFill>
                <a:srgbClr val="92D05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ctr"/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3600" dirty="0" err="1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 (</a:t>
            </a:r>
            <a:r>
              <a:rPr lang="th-TH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ใส่ทุกครั้งห้ามลืม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86987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9168" y="220835"/>
            <a:ext cx="1507348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26D3E087-7ED6-EAA5-A6A7-DD559B45FFB1}"/>
              </a:ext>
            </a:extLst>
          </p:cNvPr>
          <p:cNvSpPr txBox="1">
            <a:spLocks/>
          </p:cNvSpPr>
          <p:nvPr/>
        </p:nvSpPr>
        <p:spPr>
          <a:xfrm>
            <a:off x="1762995" y="1161318"/>
            <a:ext cx="4030663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chemeClr val="accent2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CtoK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c)</a:t>
            </a:r>
          </a:p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k = c + 273.15;</a:t>
            </a:r>
          </a:p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k;</a:t>
            </a:r>
          </a:p>
          <a:p>
            <a:pPr algn="l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chemeClr val="accent2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069D5F13-DD3E-B676-66D1-CA2E1D82B69F}"/>
              </a:ext>
            </a:extLst>
          </p:cNvPr>
          <p:cNvSpPr txBox="1">
            <a:spLocks/>
          </p:cNvSpPr>
          <p:nvPr/>
        </p:nvSpPr>
        <p:spPr>
          <a:xfrm>
            <a:off x="1776849" y="4036764"/>
            <a:ext cx="4030663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rgbClr val="9900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KtoC</a:t>
            </a:r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k)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c = k - 273.15;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c;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9900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F7AFB3A-04F4-15D9-86C7-BBC3C513FD72}"/>
              </a:ext>
            </a:extLst>
          </p:cNvPr>
          <p:cNvSpPr txBox="1">
            <a:spLocks/>
          </p:cNvSpPr>
          <p:nvPr/>
        </p:nvSpPr>
        <p:spPr>
          <a:xfrm>
            <a:off x="7030976" y="1161318"/>
            <a:ext cx="5778180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FtoK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f)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k = ((f - 32) * 5 / 9) + 273.15;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k;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2695CCD8-7467-E48C-22DE-2D9EC49A314C}"/>
              </a:ext>
            </a:extLst>
          </p:cNvPr>
          <p:cNvSpPr txBox="1">
            <a:spLocks/>
          </p:cNvSpPr>
          <p:nvPr/>
        </p:nvSpPr>
        <p:spPr>
          <a:xfrm>
            <a:off x="7030976" y="4036764"/>
            <a:ext cx="5452716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rgbClr val="996633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KtoF</a:t>
            </a:r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k)</a:t>
            </a:r>
          </a:p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f = ((k - 273.15) * 9 / 5) + 32;</a:t>
            </a:r>
          </a:p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f;</a:t>
            </a:r>
          </a:p>
          <a:p>
            <a:pPr algn="l"/>
            <a:r>
              <a:rPr lang="en-US" sz="2800" dirty="0">
                <a:solidFill>
                  <a:srgbClr val="9966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996633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31493E-FC89-DC03-14C1-E24EA18BE935}"/>
              </a:ext>
            </a:extLst>
          </p:cNvPr>
          <p:cNvCxnSpPr/>
          <p:nvPr/>
        </p:nvCxnSpPr>
        <p:spPr>
          <a:xfrm>
            <a:off x="6732842" y="1259653"/>
            <a:ext cx="0" cy="460385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B4E02A2-FA6F-90E0-3A49-BC82793EA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17" y="5219148"/>
            <a:ext cx="2540960" cy="254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33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A5BDA23-D237-9786-C4E2-7A9BE06993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9"/>
          <a:stretch/>
        </p:blipFill>
        <p:spPr>
          <a:xfrm>
            <a:off x="2045780" y="880352"/>
            <a:ext cx="9352977" cy="639665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EB3EC55E-0F65-F804-E3A7-2579AFC36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2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AD538B-EF3C-2206-DF81-5452EFE08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966" y="-247820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707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8595" y="174798"/>
            <a:ext cx="1507348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E22671-C66B-855F-BA7D-4598707D606B}"/>
              </a:ext>
            </a:extLst>
          </p:cNvPr>
          <p:cNvSpPr txBox="1">
            <a:spLocks/>
          </p:cNvSpPr>
          <p:nvPr/>
        </p:nvSpPr>
        <p:spPr>
          <a:xfrm>
            <a:off x="1612892" y="2283300"/>
            <a:ext cx="4422148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rgbClr val="6600CC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CtoF</a:t>
            </a:r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c)</a:t>
            </a:r>
          </a:p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f = (c * 9 / 5) + 32;</a:t>
            </a:r>
          </a:p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f;</a:t>
            </a:r>
          </a:p>
          <a:p>
            <a:pPr algn="l"/>
            <a:r>
              <a:rPr lang="en-US" sz="2800" dirty="0">
                <a:solidFill>
                  <a:srgbClr val="6600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6600CC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92EE7C9-2B2D-62A7-4A10-C2E3614E9954}"/>
              </a:ext>
            </a:extLst>
          </p:cNvPr>
          <p:cNvSpPr txBox="1">
            <a:spLocks/>
          </p:cNvSpPr>
          <p:nvPr/>
        </p:nvSpPr>
        <p:spPr>
          <a:xfrm>
            <a:off x="7398212" y="2283300"/>
            <a:ext cx="4766041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2800" dirty="0" err="1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endParaRPr lang="th-TH" sz="2800" dirty="0">
              <a:solidFill>
                <a:srgbClr val="3399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public double </a:t>
            </a:r>
            <a:r>
              <a:rPr lang="en-US" sz="2800" dirty="0" err="1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FtoC</a:t>
            </a:r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(double f)</a:t>
            </a:r>
          </a:p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c = (f - 32) * 5 / 9;</a:t>
            </a:r>
          </a:p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c;</a:t>
            </a:r>
          </a:p>
          <a:p>
            <a:pPr algn="l"/>
            <a:r>
              <a:rPr lang="en-US" sz="2800" dirty="0">
                <a:solidFill>
                  <a:srgbClr val="3399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3399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FF0779-2A91-B980-84EF-BCBABF74C08C}"/>
              </a:ext>
            </a:extLst>
          </p:cNvPr>
          <p:cNvCxnSpPr/>
          <p:nvPr/>
        </p:nvCxnSpPr>
        <p:spPr>
          <a:xfrm>
            <a:off x="6732842" y="1259653"/>
            <a:ext cx="0" cy="460385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17B1DF7-5190-5058-3760-E1A4FD1AB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097" y="5027274"/>
            <a:ext cx="2726344" cy="272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8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8" y="533383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2 : Web Page (Design)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18A8F0-59E9-B847-AA59-0063B19B0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501" y="4891443"/>
            <a:ext cx="2729532" cy="2729532"/>
          </a:xfrm>
          <a:prstGeom prst="rect">
            <a:avLst/>
          </a:prstGeom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7753E002-EB02-3B69-BABC-B3F3BE4148A2}"/>
              </a:ext>
            </a:extLst>
          </p:cNvPr>
          <p:cNvSpPr txBox="1">
            <a:spLocks/>
          </p:cNvSpPr>
          <p:nvPr/>
        </p:nvSpPr>
        <p:spPr>
          <a:xfrm>
            <a:off x="8610333" y="4763475"/>
            <a:ext cx="3664816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r>
              <a:rPr lang="en-US" sz="3600" b="1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ID 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Radio Button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ชื่อเดียวกับ 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text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Text Box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txt1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Label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</a:t>
            </a:r>
            <a:endParaRPr lang="en-US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1C2573-8506-E5F1-7E70-11FF0CB04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868" y="1428635"/>
            <a:ext cx="9064799" cy="346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66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7" y="251326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 :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code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6D4B0E0-31E5-9DEB-ED95-09B83E54C040}"/>
              </a:ext>
            </a:extLst>
          </p:cNvPr>
          <p:cNvSpPr txBox="1">
            <a:spLocks/>
          </p:cNvSpPr>
          <p:nvPr/>
        </p:nvSpPr>
        <p:spPr>
          <a:xfrm>
            <a:off x="1699025" y="1501786"/>
            <a:ext cx="10647732" cy="455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protected void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btnConvert_Click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(object sender,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if (</a:t>
            </a:r>
            <a:r>
              <a:rPr lang="en-US" sz="2800" dirty="0" err="1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CtoK.Checked</a:t>
            </a:r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((Convert.ToInt16(txt1.Text) + 273.15));</a:t>
            </a:r>
          </a:p>
          <a:p>
            <a:pPr algn="l"/>
            <a:r>
              <a:rPr lang="en-US" sz="2800" dirty="0">
                <a:solidFill>
                  <a:srgbClr val="FF7C8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  <a:p>
            <a:pPr algn="l"/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else if (</a:t>
            </a:r>
            <a:r>
              <a:rPr lang="en-US" sz="2800" dirty="0" err="1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KtoC.Checked</a:t>
            </a:r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((Convert.ToInt16(txt1.Text) - 273.15));</a:t>
            </a:r>
          </a:p>
          <a:p>
            <a:pPr algn="l"/>
            <a:r>
              <a:rPr lang="en-US" sz="2800" dirty="0">
                <a:solidFill>
                  <a:srgbClr val="33CC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81DFA0-EB9E-0A74-3960-2F11BFD9D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428" y="5248655"/>
            <a:ext cx="2613677" cy="261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093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7" y="251326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 :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code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6D4B0E0-31E5-9DEB-ED95-09B83E54C040}"/>
              </a:ext>
            </a:extLst>
          </p:cNvPr>
          <p:cNvSpPr txBox="1">
            <a:spLocks/>
          </p:cNvSpPr>
          <p:nvPr/>
        </p:nvSpPr>
        <p:spPr>
          <a:xfrm>
            <a:off x="1052107" y="1501786"/>
            <a:ext cx="11340319" cy="455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	  else if (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FtoK.Checked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(((Convert.ToInt16(txt1.Text) - 32) * 5 / 9) + 273.15);</a:t>
            </a:r>
          </a:p>
          <a:p>
            <a:pPr algn="l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else if (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KtoF.Checked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(((Convert.ToInt16(txt1.Text) - 273.15) * 9 / 5) + 32);</a:t>
            </a:r>
          </a:p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A84B9B-820D-3BD2-A1C6-C728EAA0F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326" y="4913464"/>
            <a:ext cx="2895886" cy="289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75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7" y="251326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 :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code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6D4B0E0-31E5-9DEB-ED95-09B83E54C040}"/>
              </a:ext>
            </a:extLst>
          </p:cNvPr>
          <p:cNvSpPr txBox="1">
            <a:spLocks/>
          </p:cNvSpPr>
          <p:nvPr/>
        </p:nvSpPr>
        <p:spPr>
          <a:xfrm>
            <a:off x="1699025" y="1501786"/>
            <a:ext cx="10647732" cy="455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	  else if (</a:t>
            </a:r>
            <a:r>
              <a:rPr lang="en-US" sz="2800" dirty="0" err="1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CtoF.Checked</a:t>
            </a:r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((Convert.ToInt16(txt1.Text) * 9 / 5) + 32);</a:t>
            </a:r>
          </a:p>
          <a:p>
            <a:pPr algn="l"/>
            <a:r>
              <a:rPr lang="en-US" sz="2800" dirty="0">
                <a:solidFill>
                  <a:srgbClr val="CC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  <a:p>
            <a:pPr algn="l"/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else if (</a:t>
            </a:r>
            <a:r>
              <a:rPr lang="en-US" sz="2800" dirty="0" err="1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FtoC.Checked</a:t>
            </a: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== true)</a:t>
            </a:r>
          </a:p>
          <a:p>
            <a:pPr algn="l"/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{</a:t>
            </a:r>
          </a:p>
          <a:p>
            <a:pPr algn="l"/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    </a:t>
            </a:r>
            <a:r>
              <a:rPr lang="en-US" sz="2800" dirty="0" err="1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</a:t>
            </a:r>
            <a:r>
              <a:rPr lang="en-US" sz="2800" dirty="0" err="1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((Convert.ToInt16(txt1.Text) - 32) * 5 / 9);</a:t>
            </a:r>
          </a:p>
          <a:p>
            <a:pPr algn="l"/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}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C0143E-B183-21E3-571A-1CE6B2734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462" y="4776692"/>
            <a:ext cx="3005614" cy="30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71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A3A1C3-999A-2659-C079-C4201B653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276" y="2378172"/>
            <a:ext cx="8529986" cy="22669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86320FC-E842-2D51-BE1E-3ACA81B61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843" y="791763"/>
            <a:ext cx="5512852" cy="721169"/>
          </a:xfrm>
        </p:spPr>
        <p:txBody>
          <a:bodyPr/>
          <a:lstStyle/>
          <a:p>
            <a:r>
              <a:rPr lang="en-US" sz="9600" dirty="0">
                <a:solidFill>
                  <a:srgbClr val="3366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Show</a:t>
            </a:r>
            <a:endParaRPr lang="th-TH" sz="9600" dirty="0">
              <a:solidFill>
                <a:srgbClr val="3366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A6A9DC-3957-088D-39C2-F425C129A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030" y="4645151"/>
            <a:ext cx="3060478" cy="306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9397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39" y="484709"/>
            <a:ext cx="12422459" cy="1165671"/>
          </a:xfrm>
        </p:spPr>
        <p:txBody>
          <a:bodyPr/>
          <a:lstStyle/>
          <a:p>
            <a:r>
              <a:rPr lang="en-US" sz="66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Ex. </a:t>
            </a:r>
            <a:r>
              <a:rPr lang="th-TH" sz="66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สร้าง </a:t>
            </a:r>
            <a:r>
              <a:rPr lang="en-US" sz="66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service</a:t>
            </a:r>
            <a:r>
              <a:rPr lang="th-TH" sz="66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คำนวณ </a:t>
            </a:r>
            <a:r>
              <a:rPr lang="en-US" sz="66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Quadratic</a:t>
            </a:r>
            <a:endParaRPr lang="th-TH" sz="6600" b="1" dirty="0">
              <a:solidFill>
                <a:srgbClr val="0099CC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D0473B-B020-6C5E-9F45-A88841F73C9D}"/>
              </a:ext>
            </a:extLst>
          </p:cNvPr>
          <p:cNvSpPr txBox="1"/>
          <p:nvPr/>
        </p:nvSpPr>
        <p:spPr>
          <a:xfrm>
            <a:off x="7406818" y="1898668"/>
            <a:ext cx="54265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สมการ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Quadratic (ax2 + bx + c = 0)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38CA44-1EA4-A7DC-2236-D25F363BC3A2}"/>
              </a:ext>
            </a:extLst>
          </p:cNvPr>
          <p:cNvSpPr txBox="1"/>
          <p:nvPr/>
        </p:nvSpPr>
        <p:spPr>
          <a:xfrm>
            <a:off x="8322715" y="4901969"/>
            <a:ext cx="45106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Service : Quadratic</a:t>
            </a:r>
          </a:p>
          <a:p>
            <a:r>
              <a:rPr lang="en-US" sz="3600" dirty="0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Page : </a:t>
            </a:r>
            <a:r>
              <a:rPr lang="en-US" sz="3600" dirty="0" err="1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TestQuadratic</a:t>
            </a:r>
            <a:endParaRPr lang="en-US" sz="3600" dirty="0">
              <a:solidFill>
                <a:srgbClr val="92D05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619154-B9EC-866D-E58E-C84E6409C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448" y="5502134"/>
            <a:ext cx="2168099" cy="21680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066514-D536-1697-99D9-0BBFD0AB6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2554" y="3041612"/>
            <a:ext cx="2775093" cy="14796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E1D417-D34A-7ABA-1204-6677F1BA9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970" y="1853590"/>
            <a:ext cx="3451478" cy="11656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C2FA54B-1610-12DB-E5C7-4936B0397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913" y="3696007"/>
            <a:ext cx="4603284" cy="1926374"/>
          </a:xfrm>
          <a:prstGeom prst="rect">
            <a:avLst/>
          </a:prstGeom>
        </p:spPr>
      </p:pic>
      <p:cxnSp>
        <p:nvCxnSpPr>
          <p:cNvPr id="18" name="ตัวเชื่อมต่อตรง 5">
            <a:extLst>
              <a:ext uri="{FF2B5EF4-FFF2-40B4-BE49-F238E27FC236}">
                <a16:creationId xmlns:a16="http://schemas.microsoft.com/office/drawing/2014/main" id="{CE30007D-FDB8-921C-21D3-AE70DC50AC76}"/>
              </a:ext>
            </a:extLst>
          </p:cNvPr>
          <p:cNvCxnSpPr>
            <a:cxnSpLocks/>
          </p:cNvCxnSpPr>
          <p:nvPr/>
        </p:nvCxnSpPr>
        <p:spPr bwMode="auto">
          <a:xfrm>
            <a:off x="4688939" y="3801431"/>
            <a:ext cx="0" cy="1926374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C8687C4-60CC-C6D6-036E-C094477C2797}"/>
              </a:ext>
            </a:extLst>
          </p:cNvPr>
          <p:cNvSpPr txBox="1"/>
          <p:nvPr/>
        </p:nvSpPr>
        <p:spPr>
          <a:xfrm>
            <a:off x="1217123" y="6521957"/>
            <a:ext cx="45106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3600" dirty="0" err="1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 (</a:t>
            </a:r>
            <a:r>
              <a:rPr lang="th-TH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ใส่ทุกครั้งห้ามลืม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7630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9518" y="258864"/>
            <a:ext cx="1507348" cy="895252"/>
          </a:xfrm>
        </p:spPr>
        <p:txBody>
          <a:bodyPr/>
          <a:lstStyle/>
          <a:p>
            <a:r>
              <a:rPr lang="en-US" sz="4400" b="1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</a:t>
            </a:r>
            <a:endParaRPr lang="th-TH" sz="4400" b="1" dirty="0">
              <a:solidFill>
                <a:srgbClr val="0099CC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069D5F13-DD3E-B676-66D1-CA2E1D82B69F}"/>
              </a:ext>
            </a:extLst>
          </p:cNvPr>
          <p:cNvSpPr txBox="1">
            <a:spLocks/>
          </p:cNvSpPr>
          <p:nvPr/>
        </p:nvSpPr>
        <p:spPr>
          <a:xfrm>
            <a:off x="2642282" y="1131637"/>
            <a:ext cx="8495109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[</a:t>
            </a:r>
            <a:r>
              <a:rPr lang="en-US" sz="2800" dirty="0" err="1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public double X1(double a, double b, double c)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x1 = (-b + </a:t>
            </a:r>
            <a:r>
              <a:rPr lang="en-US" sz="2800" dirty="0" err="1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Math.Sqrt</a:t>
            </a:r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((b*b) - (4 * a * c))) / (2 * a);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x1;</a:t>
            </a:r>
          </a:p>
          <a:p>
            <a:pPr algn="l"/>
            <a:r>
              <a:rPr lang="en-US" sz="2800" dirty="0">
                <a:solidFill>
                  <a:srgbClr val="9900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9900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6FF6C3-5298-A2BA-A8B7-9E10DA12A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390" y="5513927"/>
            <a:ext cx="2048923" cy="2048923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3FFE86C0-0035-6C8E-B096-D67D2802FA31}"/>
              </a:ext>
            </a:extLst>
          </p:cNvPr>
          <p:cNvSpPr txBox="1">
            <a:spLocks/>
          </p:cNvSpPr>
          <p:nvPr/>
        </p:nvSpPr>
        <p:spPr>
          <a:xfrm>
            <a:off x="2642281" y="3719989"/>
            <a:ext cx="8495109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[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public double X2(double a, double b, double c)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x2 = (-b -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Math.Sqrt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((b * b) - (4 * a * c))) / (2 * a);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x2;</a:t>
            </a:r>
          </a:p>
          <a:p>
            <a:pPr algn="l"/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  <a:endParaRPr lang="th-TH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7DB18-0B0A-C46B-AF4A-06856C026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58226" y="5398036"/>
            <a:ext cx="2048922" cy="204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385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8" y="533383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2 : Web Page (Design)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7753E002-EB02-3B69-BABC-B3F3BE4148A2}"/>
              </a:ext>
            </a:extLst>
          </p:cNvPr>
          <p:cNvSpPr txBox="1">
            <a:spLocks/>
          </p:cNvSpPr>
          <p:nvPr/>
        </p:nvSpPr>
        <p:spPr>
          <a:xfrm>
            <a:off x="7786329" y="2393318"/>
            <a:ext cx="3664816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r>
              <a:rPr lang="en-US" sz="3600" b="1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ID 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Text Box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txtA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,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txtB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.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txtC</a:t>
            </a:r>
            <a:endParaRPr lang="en-US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Label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lblX1, lblX2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btnCompute</a:t>
            </a:r>
            <a:endParaRPr lang="en-US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6D64C6-99FF-9980-7D3D-AE5388A58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688" y="1802157"/>
            <a:ext cx="4879580" cy="39585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46EA71-8549-C619-A634-68EEDB084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0841" y="5169532"/>
            <a:ext cx="2393318" cy="2393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175FC7-5EB2-CCEE-1415-4AA5BAB53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5169532"/>
            <a:ext cx="2393318" cy="239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65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7" y="251326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 :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code </a:t>
            </a:r>
            <a:r>
              <a:rPr lang="th-TH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 </a:t>
            </a:r>
            <a:r>
              <a:rPr lang="en-US" sz="4400" b="1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</a:t>
            </a:r>
            <a:endParaRPr lang="th-TH" sz="4400" b="1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6D4B0E0-31E5-9DEB-ED95-09B83E54C040}"/>
              </a:ext>
            </a:extLst>
          </p:cNvPr>
          <p:cNvSpPr txBox="1">
            <a:spLocks/>
          </p:cNvSpPr>
          <p:nvPr/>
        </p:nvSpPr>
        <p:spPr>
          <a:xfrm>
            <a:off x="3344945" y="1146578"/>
            <a:ext cx="10647732" cy="455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protected void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btnCompute_Click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(object sender,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localhost.Quadratic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myQuad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localhost.Quadratic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</a:p>
          <a:p>
            <a:pPr algn="l"/>
            <a:endParaRPr lang="en-US" sz="2800" dirty="0">
              <a:solidFill>
                <a:schemeClr val="tx1">
                  <a:lumMod val="50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a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txtA.Text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b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txtB.Text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c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Convert.ToDouble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txtC.Text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);</a:t>
            </a:r>
          </a:p>
          <a:p>
            <a:pPr algn="l"/>
            <a:endParaRPr lang="en-US" sz="2800" dirty="0">
              <a:solidFill>
                <a:schemeClr val="tx1">
                  <a:lumMod val="50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x1 = myQuad.X1(a, b, c);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double x2 = myQuad.X2(a, b, c);</a:t>
            </a:r>
          </a:p>
          <a:p>
            <a:pPr algn="l"/>
            <a:endParaRPr lang="en-US" sz="2800" dirty="0">
              <a:solidFill>
                <a:schemeClr val="tx1">
                  <a:lumMod val="50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lblX1.Text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(x1);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lblX2.Text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(x2);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3C9BD1-A943-0B99-3152-BBEA2281D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328" y="4913500"/>
            <a:ext cx="2649350" cy="26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276446-69CA-4E16-F1AA-55B56AA00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4947260"/>
            <a:ext cx="2649349" cy="261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40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A0328E-115B-E796-76C7-9BCACC503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31"/>
          <a:stretch/>
        </p:blipFill>
        <p:spPr>
          <a:xfrm>
            <a:off x="2362200" y="908410"/>
            <a:ext cx="9252391" cy="6368591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751048C-AFB9-C86A-0478-353F9FA7DD44}"/>
              </a:ext>
            </a:extLst>
          </p:cNvPr>
          <p:cNvSpPr txBox="1">
            <a:spLocks/>
          </p:cNvSpPr>
          <p:nvPr/>
        </p:nvSpPr>
        <p:spPr>
          <a:xfrm>
            <a:off x="1253652" y="146148"/>
            <a:ext cx="1299048" cy="89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77681F-40AD-9089-502D-2A1E81A5C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033" y="-142651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678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86320FC-E842-2D51-BE1E-3ACA81B61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843" y="627171"/>
            <a:ext cx="5512852" cy="721169"/>
          </a:xfrm>
        </p:spPr>
        <p:txBody>
          <a:bodyPr/>
          <a:lstStyle/>
          <a:p>
            <a:r>
              <a:rPr lang="en-US" sz="9600" dirty="0">
                <a:solidFill>
                  <a:srgbClr val="3366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Show</a:t>
            </a:r>
            <a:endParaRPr lang="th-TH" sz="9600" dirty="0">
              <a:solidFill>
                <a:srgbClr val="3366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643F57-3573-4617-8493-70645B8F85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5"/>
          <a:stretch/>
        </p:blipFill>
        <p:spPr>
          <a:xfrm>
            <a:off x="4623335" y="1881988"/>
            <a:ext cx="4218118" cy="45489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FD46A0-5777-29E8-6AA0-D91E1B517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5242684"/>
            <a:ext cx="2320166" cy="23201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62A419-EBC8-B34D-C85A-E1E2435C0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5242684"/>
            <a:ext cx="2320166" cy="232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480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88" y="353596"/>
            <a:ext cx="12422459" cy="1165671"/>
          </a:xfrm>
        </p:spPr>
        <p:txBody>
          <a:bodyPr/>
          <a:lstStyle/>
          <a:p>
            <a:r>
              <a:rPr lang="en-US" sz="6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Ex. </a:t>
            </a:r>
            <a:r>
              <a:rPr lang="th-TH" sz="6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สร้าง </a:t>
            </a:r>
            <a:r>
              <a:rPr lang="en-US" sz="6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page : public web services</a:t>
            </a:r>
            <a:endParaRPr lang="th-TH" sz="6600" b="1" dirty="0">
              <a:solidFill>
                <a:srgbClr val="FF00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D0473B-B020-6C5E-9F45-A88841F73C9D}"/>
              </a:ext>
            </a:extLst>
          </p:cNvPr>
          <p:cNvSpPr txBox="1"/>
          <p:nvPr/>
        </p:nvSpPr>
        <p:spPr>
          <a:xfrm>
            <a:off x="1888634" y="1973413"/>
            <a:ext cx="106879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1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: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ไปที่เว็บไซต์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https://www.rd.go.th/42546.html</a:t>
            </a:r>
          </a:p>
          <a:p>
            <a:r>
              <a:rPr lang="en-US" sz="3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2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: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คลิก </a:t>
            </a:r>
            <a:r>
              <a:rPr lang="en-US" sz="3600" dirty="0" err="1">
                <a:latin typeface="Lana" panose="00000500000000000000" pitchFamily="2" charset="-34"/>
                <a:cs typeface="Lana" panose="00000500000000000000" pitchFamily="2" charset="-34"/>
              </a:rPr>
              <a:t>CheckTINPINService</a:t>
            </a:r>
            <a:endParaRPr lang="en-US" sz="3600" dirty="0"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3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3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: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จากคำว่า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URL of JSON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 และ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copy link</a:t>
            </a:r>
          </a:p>
          <a:p>
            <a:r>
              <a:rPr lang="en-US" sz="3600" dirty="0">
                <a:solidFill>
                  <a:srgbClr val="C000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URL of JSON : https://rdws.rd.go.th/jsonRD/checktinpinservice.asmx</a:t>
            </a:r>
          </a:p>
          <a:p>
            <a:r>
              <a:rPr lang="en-US" sz="3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4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: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เช็ค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link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ที่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copy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ว่าเข้าได้ไหม</a:t>
            </a:r>
            <a:endParaRPr lang="en-US" sz="3600" dirty="0"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36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5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: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link </a:t>
            </a:r>
            <a:r>
              <a:rPr lang="th-TH" sz="3600" dirty="0">
                <a:latin typeface="Lana" panose="00000500000000000000" pitchFamily="2" charset="-34"/>
                <a:cs typeface="Lana" panose="00000500000000000000" pitchFamily="2" charset="-34"/>
              </a:rPr>
              <a:t>ไปว่างที่ </a:t>
            </a:r>
            <a:r>
              <a:rPr lang="en-US" sz="3600" dirty="0">
                <a:latin typeface="Lana" panose="00000500000000000000" pitchFamily="2" charset="-34"/>
                <a:cs typeface="Lana" panose="00000500000000000000" pitchFamily="2" charset="-34"/>
              </a:rPr>
              <a:t>add web reference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38CA44-1EA4-A7DC-2236-D25F363BC3A2}"/>
              </a:ext>
            </a:extLst>
          </p:cNvPr>
          <p:cNvSpPr txBox="1"/>
          <p:nvPr/>
        </p:nvSpPr>
        <p:spPr>
          <a:xfrm>
            <a:off x="1427391" y="6008925"/>
            <a:ext cx="45106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 Page : </a:t>
            </a:r>
            <a:r>
              <a:rPr lang="en-US" sz="3600" dirty="0" err="1">
                <a:solidFill>
                  <a:srgbClr val="92D05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TINPINService</a:t>
            </a:r>
            <a:endParaRPr lang="en-US" sz="3600" dirty="0">
              <a:solidFill>
                <a:srgbClr val="92D05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pPr algn="ctr"/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[</a:t>
            </a:r>
            <a:r>
              <a:rPr lang="en-US" sz="3600" dirty="0" err="1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 (</a:t>
            </a:r>
            <a:r>
              <a:rPr lang="th-TH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ใส่ทุกครั้งห้ามลืม</a:t>
            </a:r>
            <a:r>
              <a:rPr lang="en-US" sz="3600" dirty="0">
                <a:solidFill>
                  <a:srgbClr val="0099CC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2AC3E4-BD17-E3E3-7616-EB54FD573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035" y="4909182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102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020" y="201484"/>
            <a:ext cx="7950498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5 </a:t>
            </a:r>
          </a:p>
        </p:txBody>
      </p:sp>
      <p:pic>
        <p:nvPicPr>
          <p:cNvPr id="16" name="Picture 1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7831A7-C704-3FE3-8D4D-5045D20AA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128" y="1096736"/>
            <a:ext cx="7510570" cy="60914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C13359-34B6-BE60-21AE-07DAD3113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3418" y="4887247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2433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8" y="533383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7 : Web Page (Design)</a:t>
            </a:r>
            <a:endParaRPr lang="th-TH" sz="4400" b="1" dirty="0">
              <a:solidFill>
                <a:srgbClr val="FF00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7753E002-EB02-3B69-BABC-B3F3BE4148A2}"/>
              </a:ext>
            </a:extLst>
          </p:cNvPr>
          <p:cNvSpPr txBox="1">
            <a:spLocks/>
          </p:cNvSpPr>
          <p:nvPr/>
        </p:nvSpPr>
        <p:spPr>
          <a:xfrm>
            <a:off x="4476200" y="4394871"/>
            <a:ext cx="4503207" cy="236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r>
              <a:rPr lang="en-US" sz="3600" b="1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ID 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Text Box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txtCheckServiceTIN1</a:t>
            </a: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Label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 err="1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</a:t>
            </a:r>
            <a:endParaRPr lang="en-US" sz="2800" dirty="0">
              <a:solidFill>
                <a:srgbClr val="CC99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  <a:p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 </a:t>
            </a:r>
            <a:r>
              <a:rPr lang="th-TH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ชื่อ </a:t>
            </a:r>
            <a:r>
              <a:rPr lang="en-US" sz="2800" dirty="0">
                <a:solidFill>
                  <a:srgbClr val="CC99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btnCheckServiceTIN1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7FB46E-3DA0-E0CF-8A36-7CD0955E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440" y="1773936"/>
            <a:ext cx="7567657" cy="2620935"/>
          </a:xfrm>
          <a:prstGeom prst="rect">
            <a:avLst/>
          </a:prstGeom>
        </p:spPr>
      </p:pic>
      <p:pic>
        <p:nvPicPr>
          <p:cNvPr id="3" name="Picture 2" descr="A picture containing text, accessory&#10;&#10;Description automatically generated">
            <a:extLst>
              <a:ext uri="{FF2B5EF4-FFF2-40B4-BE49-F238E27FC236}">
                <a16:creationId xmlns:a16="http://schemas.microsoft.com/office/drawing/2014/main" id="{6AE3CDCD-0E9A-AF70-6FA9-6FE7F49A3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4858" y="4872606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597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277" y="251326"/>
            <a:ext cx="5497981" cy="895252"/>
          </a:xfrm>
        </p:spPr>
        <p:txBody>
          <a:bodyPr/>
          <a:lstStyle/>
          <a:p>
            <a:r>
              <a:rPr lang="en-US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8 : </a:t>
            </a:r>
            <a:r>
              <a:rPr lang="th-TH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เอา </a:t>
            </a:r>
            <a:r>
              <a:rPr lang="en-US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code </a:t>
            </a:r>
            <a:r>
              <a:rPr lang="th-TH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ใส่ </a:t>
            </a:r>
            <a:r>
              <a:rPr lang="en-US" sz="4400" b="1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button</a:t>
            </a:r>
            <a:endParaRPr lang="th-TH" sz="4400" b="1" dirty="0">
              <a:solidFill>
                <a:srgbClr val="FF00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6D4B0E0-31E5-9DEB-ED95-09B83E54C040}"/>
              </a:ext>
            </a:extLst>
          </p:cNvPr>
          <p:cNvSpPr txBox="1">
            <a:spLocks/>
          </p:cNvSpPr>
          <p:nvPr/>
        </p:nvSpPr>
        <p:spPr>
          <a:xfrm>
            <a:off x="3198641" y="1329458"/>
            <a:ext cx="7572991" cy="455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ndal"/>
              <a:buNone/>
              <a:defRPr sz="35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protected void btnCheckServiceTIN1_Click(object sender,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EventArgs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e)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{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th.go.rd.rdws.checktinpinservice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myService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new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th.go.rd.rdws.checktinpinservice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String id = txtCheckServiceTIN1.Text;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String temp =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Convert.ToString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myService.ServiceTIN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("anonymous", "anonymous", id));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</a:t>
            </a:r>
            <a:r>
              <a:rPr lang="en-US" sz="2800" dirty="0" err="1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lblResult.Text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= temp;</a:t>
            </a:r>
          </a:p>
          <a:p>
            <a:pPr algn="l"/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}</a:t>
            </a:r>
          </a:p>
        </p:txBody>
      </p:sp>
      <p:pic>
        <p:nvPicPr>
          <p:cNvPr id="3" name="Picture 2" descr="A picture containing porcelain&#10;&#10;Description automatically generated">
            <a:extLst>
              <a:ext uri="{FF2B5EF4-FFF2-40B4-BE49-F238E27FC236}">
                <a16:creationId xmlns:a16="http://schemas.microsoft.com/office/drawing/2014/main" id="{5F006B9A-F285-F9D5-9961-B1ED5A158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842" y="4890894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216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86320FC-E842-2D51-BE1E-3ACA81B61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843" y="627171"/>
            <a:ext cx="5512852" cy="721169"/>
          </a:xfrm>
        </p:spPr>
        <p:txBody>
          <a:bodyPr/>
          <a:lstStyle/>
          <a:p>
            <a:r>
              <a:rPr lang="en-US" sz="9600" dirty="0">
                <a:solidFill>
                  <a:srgbClr val="336699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Show</a:t>
            </a:r>
            <a:endParaRPr lang="th-TH" sz="9600" dirty="0">
              <a:solidFill>
                <a:srgbClr val="336699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CE23C-99B9-B094-725A-ED81EBE58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479" y="2162260"/>
            <a:ext cx="6031580" cy="3238330"/>
          </a:xfrm>
          <a:prstGeom prst="rect">
            <a:avLst/>
          </a:prstGeom>
        </p:spPr>
      </p:pic>
      <p:pic>
        <p:nvPicPr>
          <p:cNvPr id="7" name="Picture 6" descr="A picture containing text, helmet&#10;&#10;Description automatically generated">
            <a:extLst>
              <a:ext uri="{FF2B5EF4-FFF2-40B4-BE49-F238E27FC236}">
                <a16:creationId xmlns:a16="http://schemas.microsoft.com/office/drawing/2014/main" id="{1F64F525-0DD5-B61F-47DD-C7D29157D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9994" y="4872606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26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C248AA-6A52-303F-0C47-33B63D736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793" y="1030024"/>
            <a:ext cx="11489699" cy="6050044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AA371F93-CA2C-149D-CFF0-92333C77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4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466518-7CB0-82E6-0C33-B41D45C8D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6337" y="-56524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8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B86CB83-C2E7-85F5-43F1-88F34AD0E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78" y="949970"/>
            <a:ext cx="11247174" cy="6327032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DD01A4D1-14D3-BC6E-645A-81F09D44D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5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0E7E23-1833-2720-1F84-8716380B6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033" y="-142651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66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AD5BCC0-98BF-95AE-17FD-B8F5B9C49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00"/>
          <a:stretch/>
        </p:blipFill>
        <p:spPr>
          <a:xfrm>
            <a:off x="1134861" y="1068908"/>
            <a:ext cx="11514161" cy="6055694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456E8F46-B384-3519-D1B5-ABEC6F7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52" y="146148"/>
            <a:ext cx="1299048" cy="895252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Step 6</a:t>
            </a:r>
            <a:endParaRPr lang="th-TH" sz="4400" b="1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D280B3-45A0-1C39-9803-E08E5F094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9924" y="-50836"/>
            <a:ext cx="1829098" cy="12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92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15933-D4C1-CDFE-9417-242246B4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4440" y="260012"/>
            <a:ext cx="3546928" cy="3521413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[</a:t>
            </a:r>
            <a:r>
              <a:rPr lang="en-US" sz="2800" dirty="0" err="1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b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public double Add(double a, double b)</a:t>
            </a:r>
            <a:b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return (a + b);</a:t>
            </a:r>
            <a:b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b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0066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</a:t>
            </a:r>
            <a:endParaRPr lang="th-TH" sz="2800" dirty="0">
              <a:solidFill>
                <a:srgbClr val="FF0066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17D87E7-45C7-2917-93B5-EF6E5D3B9DB6}"/>
              </a:ext>
            </a:extLst>
          </p:cNvPr>
          <p:cNvSpPr txBox="1">
            <a:spLocks/>
          </p:cNvSpPr>
          <p:nvPr/>
        </p:nvSpPr>
        <p:spPr>
          <a:xfrm>
            <a:off x="8857085" y="260012"/>
            <a:ext cx="3546928" cy="3124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[</a:t>
            </a:r>
            <a:r>
              <a:rPr lang="en-US" sz="2800" dirty="0" err="1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b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public double Multiply(double a, double b)</a:t>
            </a:r>
            <a:b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return a * b;</a:t>
            </a:r>
            <a:b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339933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endParaRPr lang="th-TH" sz="2800" dirty="0">
              <a:solidFill>
                <a:srgbClr val="339933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5" name="Picture 4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7DB6868A-E145-76D5-E57A-077A43EDE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075" y="4047781"/>
            <a:ext cx="2407321" cy="337594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D6C4F74-B016-516B-5216-F4E177C6A60B}"/>
              </a:ext>
            </a:extLst>
          </p:cNvPr>
          <p:cNvSpPr txBox="1">
            <a:spLocks/>
          </p:cNvSpPr>
          <p:nvPr/>
        </p:nvSpPr>
        <p:spPr>
          <a:xfrm>
            <a:off x="1454440" y="3384185"/>
            <a:ext cx="3546928" cy="376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[</a:t>
            </a:r>
            <a:r>
              <a:rPr lang="en-US" sz="2800" dirty="0" err="1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b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public double Subtract(double a, double b)</a:t>
            </a:r>
            <a:b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return (a - b);</a:t>
            </a:r>
            <a:b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rgbClr val="FF6600"/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endParaRPr lang="th-TH" sz="2800" dirty="0">
              <a:solidFill>
                <a:srgbClr val="FF6600"/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DE30C9-D95F-74BB-A29C-C131BC888549}"/>
              </a:ext>
            </a:extLst>
          </p:cNvPr>
          <p:cNvSpPr txBox="1">
            <a:spLocks/>
          </p:cNvSpPr>
          <p:nvPr/>
        </p:nvSpPr>
        <p:spPr>
          <a:xfrm>
            <a:off x="8857085" y="3430189"/>
            <a:ext cx="3546928" cy="402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ndal"/>
              <a:buNone/>
              <a:defRPr sz="6000" b="0" i="0" u="none" strike="noStrike" cap="none">
                <a:solidFill>
                  <a:schemeClr val="dk1"/>
                </a:solidFill>
                <a:latin typeface="Candal"/>
                <a:ea typeface="Candal"/>
                <a:cs typeface="Candal"/>
                <a:sym typeface="Candal"/>
              </a:defRPr>
            </a:lvl9pPr>
          </a:lstStyle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[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WebMethod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]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public double Divide(double a, double b)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{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if (b == 0)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    return -1;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    return a / b;</a:t>
            </a:r>
            <a:b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</a:b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Lana" panose="00000500000000000000" pitchFamily="2" charset="-34"/>
                <a:cs typeface="Lana" panose="00000500000000000000" pitchFamily="2" charset="-34"/>
              </a:rPr>
              <a:t>    }</a:t>
            </a:r>
            <a:endParaRPr lang="th-TH" sz="2800" dirty="0">
              <a:solidFill>
                <a:schemeClr val="accent5">
                  <a:lumMod val="75000"/>
                </a:schemeClr>
              </a:solidFill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520866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47FA-5555-CE6F-C665-63600C9D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429" y="2750451"/>
            <a:ext cx="11327680" cy="841800"/>
          </a:xfrm>
        </p:spPr>
        <p:txBody>
          <a:bodyPr/>
          <a:lstStyle/>
          <a:p>
            <a:r>
              <a:rPr lang="th-TH" sz="7200" dirty="0">
                <a:latin typeface="Lana" panose="00000500000000000000" pitchFamily="2" charset="-34"/>
                <a:cs typeface="Lana" panose="00000500000000000000" pitchFamily="2" charset="-34"/>
              </a:rPr>
              <a:t>สร้าง </a:t>
            </a:r>
            <a:r>
              <a:rPr lang="en-US" sz="7200" dirty="0">
                <a:latin typeface="Lana" panose="00000500000000000000" pitchFamily="2" charset="-34"/>
                <a:cs typeface="Lana" panose="00000500000000000000" pitchFamily="2" charset="-34"/>
              </a:rPr>
              <a:t>web page </a:t>
            </a:r>
            <a:r>
              <a:rPr lang="th-TH" sz="7200" dirty="0">
                <a:latin typeface="Lana" panose="00000500000000000000" pitchFamily="2" charset="-34"/>
                <a:cs typeface="Lana" panose="00000500000000000000" pitchFamily="2" charset="-34"/>
              </a:rPr>
              <a:t>เพื่อทดสอบ</a:t>
            </a:r>
            <a:r>
              <a:rPr lang="en-US" sz="7200" dirty="0">
                <a:latin typeface="Lana" panose="00000500000000000000" pitchFamily="2" charset="-34"/>
                <a:cs typeface="Lana" panose="00000500000000000000" pitchFamily="2" charset="-34"/>
              </a:rPr>
              <a:t> web service</a:t>
            </a:r>
            <a:endParaRPr lang="th-TH" sz="7200" dirty="0">
              <a:latin typeface="Lana" panose="00000500000000000000" pitchFamily="2" charset="-34"/>
              <a:cs typeface="Lana" panose="00000500000000000000" pitchFamily="2" charset="-34"/>
            </a:endParaRPr>
          </a:p>
        </p:txBody>
      </p:sp>
      <p:pic>
        <p:nvPicPr>
          <p:cNvPr id="5" name="Picture 4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28F5F1C1-01DD-4286-9978-9D327EAB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158" y="4368800"/>
            <a:ext cx="2956435" cy="295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27085"/>
      </p:ext>
    </p:extLst>
  </p:cSld>
  <p:clrMapOvr>
    <a:masterClrMapping/>
  </p:clrMapOvr>
</p:sld>
</file>

<file path=ppt/theme/theme1.xml><?xml version="1.0" encoding="utf-8"?>
<a:theme xmlns:a="http://schemas.openxmlformats.org/drawingml/2006/main" name="Emotional Intelligence Development in the Classroom by Slidesgo">
  <a:themeElements>
    <a:clrScheme name="Simple Light">
      <a:dk1>
        <a:srgbClr val="434343"/>
      </a:dk1>
      <a:lt1>
        <a:srgbClr val="FFFFFF"/>
      </a:lt1>
      <a:dk2>
        <a:srgbClr val="FEF79D"/>
      </a:dk2>
      <a:lt2>
        <a:srgbClr val="63EBD0"/>
      </a:lt2>
      <a:accent1>
        <a:srgbClr val="F2C5D3"/>
      </a:accent1>
      <a:accent2>
        <a:srgbClr val="F8749D"/>
      </a:accent2>
      <a:accent3>
        <a:srgbClr val="90E4EB"/>
      </a:accent3>
      <a:accent4>
        <a:srgbClr val="B240FF"/>
      </a:accent4>
      <a:accent5>
        <a:srgbClr val="4D9FEB"/>
      </a:accent5>
      <a:accent6>
        <a:srgbClr val="FF5F5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1546</Words>
  <Application>Microsoft Office PowerPoint</Application>
  <PresentationFormat>Custom</PresentationFormat>
  <Paragraphs>195</Paragraphs>
  <Slides>45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Lana</vt:lpstr>
      <vt:lpstr>Arial</vt:lpstr>
      <vt:lpstr>Candal</vt:lpstr>
      <vt:lpstr>Hind</vt:lpstr>
      <vt:lpstr>Emotional Intelligence Development in the Classroom by Slidesgo</vt:lpstr>
      <vt:lpstr>สร้าง web service</vt:lpstr>
      <vt:lpstr>Step 1</vt:lpstr>
      <vt:lpstr>Step 2</vt:lpstr>
      <vt:lpstr>PowerPoint Presentation</vt:lpstr>
      <vt:lpstr>Step 4</vt:lpstr>
      <vt:lpstr>Step 5</vt:lpstr>
      <vt:lpstr>Step 6</vt:lpstr>
      <vt:lpstr>    [WebMethod]     public double Add(double a, double b)     {         return (a + b);     }  </vt:lpstr>
      <vt:lpstr>สร้าง web page เพื่อทดสอบ web service</vt:lpstr>
      <vt:lpstr>Step 1</vt:lpstr>
      <vt:lpstr>Step 2</vt:lpstr>
      <vt:lpstr>Step 3</vt:lpstr>
      <vt:lpstr>Step 4</vt:lpstr>
      <vt:lpstr>Step 5</vt:lpstr>
      <vt:lpstr>Step 6</vt:lpstr>
      <vt:lpstr>Step 7</vt:lpstr>
      <vt:lpstr>Step 8</vt:lpstr>
      <vt:lpstr>Step 9</vt:lpstr>
      <vt:lpstr>Step 10</vt:lpstr>
      <vt:lpstr>Step 11</vt:lpstr>
      <vt:lpstr>Step 12</vt:lpstr>
      <vt:lpstr>Step 13</vt:lpstr>
      <vt:lpstr>Step 14</vt:lpstr>
      <vt:lpstr>Step 15</vt:lpstr>
      <vt:lpstr>Step 16</vt:lpstr>
      <vt:lpstr> protected void btnAdd_Click1(object sender, EventArgs e)     {         localhost.MathService myMathService = new localhost.MathService();         double a = Convert.ToDouble(txtFirst.Text);         double b = Convert.ToDouble(txtSecond. Text);         double result = myMathService.Add(a,b);         lblResult.Text = Convert.ToString(result);     } protected void btnSub_Click(object sender, EventArgs e)     {         localhost.MathService myMathService = new localhost.MathService();         double a = Convert.ToDouble(txtFirst.Text);         double b = Convert.ToDouble(txtSecond.Text);         double result = myMathService.Subtract(a, b);         lblResult.Text = Convert.ToString(result);     } </vt:lpstr>
      <vt:lpstr>Show</vt:lpstr>
      <vt:lpstr>Ex. สร้าง web service แปลงอุณหภูมิแปลง  </vt:lpstr>
      <vt:lpstr>Step 1</vt:lpstr>
      <vt:lpstr>Step 1</vt:lpstr>
      <vt:lpstr>Step 2 : Web Page (Design)</vt:lpstr>
      <vt:lpstr>Step 3 : เอา code ใส่ button</vt:lpstr>
      <vt:lpstr>Step 3 : เอา code ใส่ button</vt:lpstr>
      <vt:lpstr>Step 3 : เอา code ใส่ button</vt:lpstr>
      <vt:lpstr>Show</vt:lpstr>
      <vt:lpstr>Ex. สร้าง web service คำนวณ Quadratic</vt:lpstr>
      <vt:lpstr>Step 1</vt:lpstr>
      <vt:lpstr>Step 2 : Web Page (Design)</vt:lpstr>
      <vt:lpstr>Step 3 : เอา code ใส่ button</vt:lpstr>
      <vt:lpstr>Show</vt:lpstr>
      <vt:lpstr>Ex. สร้าง web page : public web services</vt:lpstr>
      <vt:lpstr>Step 5 </vt:lpstr>
      <vt:lpstr>Step 7 : Web Page (Design)</vt:lpstr>
      <vt:lpstr>Step 8 : เอา code ใส่ button</vt:lpstr>
      <vt:lpstr>Show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สร้าง web service</dc:title>
  <cp:lastModifiedBy>วันวิสา ขอพลกลาง</cp:lastModifiedBy>
  <cp:revision>59</cp:revision>
  <dcterms:modified xsi:type="dcterms:W3CDTF">2023-01-23T16:35:03Z</dcterms:modified>
</cp:coreProperties>
</file>